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1" r:id="rId3"/>
    <p:sldId id="265" r:id="rId4"/>
    <p:sldId id="273" r:id="rId5"/>
    <p:sldId id="257" r:id="rId6"/>
    <p:sldId id="281" r:id="rId7"/>
    <p:sldId id="270" r:id="rId8"/>
    <p:sldId id="262" r:id="rId9"/>
    <p:sldId id="285" r:id="rId10"/>
    <p:sldId id="287" r:id="rId11"/>
    <p:sldId id="269" r:id="rId12"/>
    <p:sldId id="297" r:id="rId13"/>
    <p:sldId id="307" r:id="rId14"/>
    <p:sldId id="304" r:id="rId15"/>
    <p:sldId id="30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3" autoAdjust="0"/>
    <p:restoredTop sz="94660"/>
  </p:normalViewPr>
  <p:slideViewPr>
    <p:cSldViewPr snapToGrid="0">
      <p:cViewPr varScale="1">
        <p:scale>
          <a:sx n="129" d="100"/>
          <a:sy n="129" d="100"/>
        </p:scale>
        <p:origin x="360"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AAE95F0-04AA-4669-B764-42FECB0C4A86}" type="datetimeFigureOut">
              <a:rPr lang="en-US" smtClean="0"/>
              <a:t>12/4/18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5DA01AC-FFF0-44F5-A05A-D81AB419309F}" type="slidenum">
              <a:rPr lang="en-US" smtClean="0"/>
              <a:t>‹#›</a:t>
            </a:fld>
            <a:endParaRPr lang="en-US"/>
          </a:p>
        </p:txBody>
      </p:sp>
    </p:spTree>
    <p:extLst>
      <p:ext uri="{BB962C8B-B14F-4D97-AF65-F5344CB8AC3E}">
        <p14:creationId xmlns:p14="http://schemas.microsoft.com/office/powerpoint/2010/main" val="2549823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B06C3BD-DFCD-2941-B846-CE935D23C4A7}" type="datetimeFigureOut">
              <a:rPr lang="en-US" smtClean="0"/>
              <a:t>12/4/18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3FC3910-D512-5743-94D9-C4999C5E0759}" type="slidenum">
              <a:rPr lang="en-US" smtClean="0"/>
              <a:t>‹#›</a:t>
            </a:fld>
            <a:endParaRPr lang="en-US"/>
          </a:p>
        </p:txBody>
      </p:sp>
    </p:spTree>
    <p:extLst>
      <p:ext uri="{BB962C8B-B14F-4D97-AF65-F5344CB8AC3E}">
        <p14:creationId xmlns:p14="http://schemas.microsoft.com/office/powerpoint/2010/main" val="588184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746B21-794A-487E-A0E1-F0FF55CBB1D5}"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103926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746B21-794A-487E-A0E1-F0FF55CBB1D5}"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1991482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746B21-794A-487E-A0E1-F0FF55CBB1D5}"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192648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746B21-794A-487E-A0E1-F0FF55CBB1D5}"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296787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746B21-794A-487E-A0E1-F0FF55CBB1D5}"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219368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746B21-794A-487E-A0E1-F0FF55CBB1D5}"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149360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746B21-794A-487E-A0E1-F0FF55CBB1D5}" type="datetimeFigureOut">
              <a:rPr lang="en-US" smtClean="0"/>
              <a:t>12/4/18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2119498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746B21-794A-487E-A0E1-F0FF55CBB1D5}" type="datetimeFigureOut">
              <a:rPr lang="en-US" smtClean="0"/>
              <a:t>12/4/18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302168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46B21-794A-487E-A0E1-F0FF55CBB1D5}" type="datetimeFigureOut">
              <a:rPr lang="en-US" smtClean="0"/>
              <a:t>12/4/18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270642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746B21-794A-487E-A0E1-F0FF55CBB1D5}"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3086524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746B21-794A-487E-A0E1-F0FF55CBB1D5}"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D750B-947C-400E-B8CE-3DD0E804B3D6}" type="slidenum">
              <a:rPr lang="en-US" smtClean="0"/>
              <a:t>‹#›</a:t>
            </a:fld>
            <a:endParaRPr lang="en-US"/>
          </a:p>
        </p:txBody>
      </p:sp>
    </p:spTree>
    <p:extLst>
      <p:ext uri="{BB962C8B-B14F-4D97-AF65-F5344CB8AC3E}">
        <p14:creationId xmlns:p14="http://schemas.microsoft.com/office/powerpoint/2010/main" val="10700222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8000">
              <a:schemeClr val="accent1">
                <a:lumMod val="5000"/>
                <a:lumOff val="95000"/>
              </a:schemeClr>
            </a:gs>
            <a:gs pos="0">
              <a:schemeClr val="accent1">
                <a:lumMod val="45000"/>
                <a:lumOff val="55000"/>
              </a:schemeClr>
            </a:gs>
            <a:gs pos="72000">
              <a:schemeClr val="accent6">
                <a:lumMod val="60000"/>
                <a:lumOff val="40000"/>
              </a:schemeClr>
            </a:gs>
            <a:gs pos="100000">
              <a:schemeClr val="accent6">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46B21-794A-487E-A0E1-F0FF55CBB1D5}" type="datetimeFigureOut">
              <a:rPr lang="en-US" smtClean="0"/>
              <a:t>12/4/18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AD750B-947C-400E-B8CE-3DD0E804B3D6}" type="slidenum">
              <a:rPr lang="en-US" smtClean="0"/>
              <a:t>‹#›</a:t>
            </a:fld>
            <a:endParaRPr lang="en-US"/>
          </a:p>
        </p:txBody>
      </p:sp>
    </p:spTree>
    <p:extLst>
      <p:ext uri="{BB962C8B-B14F-4D97-AF65-F5344CB8AC3E}">
        <p14:creationId xmlns:p14="http://schemas.microsoft.com/office/powerpoint/2010/main" val="3059370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e.edu/foundation/scholarships-for-student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mailto:ahoy@crosbyisd.org" TargetMode="External"/><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8000">
              <a:schemeClr val="accent1">
                <a:lumMod val="5000"/>
                <a:lumOff val="95000"/>
              </a:schemeClr>
            </a:gs>
            <a:gs pos="0">
              <a:schemeClr val="accent1">
                <a:lumMod val="45000"/>
                <a:lumOff val="55000"/>
              </a:schemeClr>
            </a:gs>
            <a:gs pos="72000">
              <a:schemeClr val="accent6">
                <a:lumMod val="60000"/>
                <a:lumOff val="40000"/>
              </a:schemeClr>
            </a:gs>
            <a:gs pos="100000">
              <a:schemeClr val="accent6">
                <a:lumMod val="20000"/>
                <a:lumOff val="80000"/>
              </a:schemeClr>
            </a:gs>
          </a:gsLst>
          <a:lin ang="5400000" scaled="1"/>
          <a:tileRect/>
        </a:gradFill>
        <a:effectLst/>
      </p:bgPr>
    </p:bg>
    <p:spTree>
      <p:nvGrpSpPr>
        <p:cNvPr id="1" name=""/>
        <p:cNvGrpSpPr/>
        <p:nvPr/>
      </p:nvGrpSpPr>
      <p:grpSpPr>
        <a:xfrm>
          <a:off x="0" y="0"/>
          <a:ext cx="0" cy="0"/>
          <a:chOff x="0" y="0"/>
          <a:chExt cx="0" cy="0"/>
        </a:xfrm>
      </p:grpSpPr>
      <p:grpSp>
        <p:nvGrpSpPr>
          <p:cNvPr id="73" name="Group 72"/>
          <p:cNvGrpSpPr/>
          <p:nvPr/>
        </p:nvGrpSpPr>
        <p:grpSpPr>
          <a:xfrm>
            <a:off x="9351624" y="2825021"/>
            <a:ext cx="2515612" cy="2675194"/>
            <a:chOff x="1561693" y="2336819"/>
            <a:chExt cx="3491035" cy="3712494"/>
          </a:xfrm>
        </p:grpSpPr>
        <p:sp>
          <p:nvSpPr>
            <p:cNvPr id="74" name="Oval 73"/>
            <p:cNvSpPr/>
            <p:nvPr/>
          </p:nvSpPr>
          <p:spPr>
            <a:xfrm>
              <a:off x="1561693" y="5347416"/>
              <a:ext cx="3491035" cy="701897"/>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2" name="Group 71"/>
          <p:cNvGrpSpPr/>
          <p:nvPr/>
        </p:nvGrpSpPr>
        <p:grpSpPr>
          <a:xfrm>
            <a:off x="1602187" y="2336818"/>
            <a:ext cx="3113935" cy="3636675"/>
            <a:chOff x="1639765" y="2336819"/>
            <a:chExt cx="3113935" cy="3636675"/>
          </a:xfrm>
        </p:grpSpPr>
        <p:sp>
          <p:nvSpPr>
            <p:cNvPr id="65" name="Oval 64"/>
            <p:cNvSpPr/>
            <p:nvPr/>
          </p:nvSpPr>
          <p:spPr>
            <a:xfrm>
              <a:off x="1639765" y="5347416"/>
              <a:ext cx="3113935" cy="626078"/>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9" name="Group 78"/>
          <p:cNvGrpSpPr/>
          <p:nvPr/>
        </p:nvGrpSpPr>
        <p:grpSpPr>
          <a:xfrm>
            <a:off x="5143377" y="775285"/>
            <a:ext cx="4824994" cy="5900693"/>
            <a:chOff x="5143377" y="775285"/>
            <a:chExt cx="4824994" cy="5900693"/>
          </a:xfrm>
        </p:grpSpPr>
        <p:sp>
          <p:nvSpPr>
            <p:cNvPr id="50" name="Oval 49"/>
            <p:cNvSpPr/>
            <p:nvPr/>
          </p:nvSpPr>
          <p:spPr>
            <a:xfrm>
              <a:off x="5143377" y="5973493"/>
              <a:ext cx="4604950" cy="702485"/>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p:cNvGrpSpPr/>
            <p:nvPr/>
          </p:nvGrpSpPr>
          <p:grpSpPr>
            <a:xfrm>
              <a:off x="5159143" y="775285"/>
              <a:ext cx="4809228" cy="5675895"/>
              <a:chOff x="5159143" y="775285"/>
              <a:chExt cx="4809228" cy="5675895"/>
            </a:xfrm>
          </p:grpSpPr>
          <p:sp>
            <p:nvSpPr>
              <p:cNvPr id="52" name="Freeform 37"/>
              <p:cNvSpPr>
                <a:spLocks/>
              </p:cNvSpPr>
              <p:nvPr/>
            </p:nvSpPr>
            <p:spPr bwMode="auto">
              <a:xfrm>
                <a:off x="6803489" y="775285"/>
                <a:ext cx="3164882" cy="2004167"/>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1" name="Group 60"/>
              <p:cNvGrpSpPr/>
              <p:nvPr/>
            </p:nvGrpSpPr>
            <p:grpSpPr>
              <a:xfrm>
                <a:off x="5159143" y="2365464"/>
                <a:ext cx="4658335" cy="4085716"/>
                <a:chOff x="5834999" y="2058749"/>
                <a:chExt cx="4658335" cy="4085716"/>
              </a:xfrm>
            </p:grpSpPr>
            <p:sp>
              <p:nvSpPr>
                <p:cNvPr id="51" name="Freeform 36"/>
                <p:cNvSpPr>
                  <a:spLocks/>
                </p:cNvSpPr>
                <p:nvPr/>
              </p:nvSpPr>
              <p:spPr bwMode="auto">
                <a:xfrm>
                  <a:off x="8322798" y="2480476"/>
                  <a:ext cx="622917" cy="28631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9"/>
                <p:cNvSpPr>
                  <a:spLocks noEditPoints="1"/>
                </p:cNvSpPr>
                <p:nvPr/>
              </p:nvSpPr>
              <p:spPr bwMode="auto">
                <a:xfrm>
                  <a:off x="5834999" y="2058749"/>
                  <a:ext cx="4658335" cy="4085716"/>
                </a:xfrm>
                <a:custGeom>
                  <a:avLst/>
                  <a:gdLst>
                    <a:gd name="T0" fmla="*/ 2058 w 2408"/>
                    <a:gd name="T1" fmla="*/ 1868 h 2112"/>
                    <a:gd name="T2" fmla="*/ 2280 w 2408"/>
                    <a:gd name="T3" fmla="*/ 1460 h 2112"/>
                    <a:gd name="T4" fmla="*/ 2386 w 2408"/>
                    <a:gd name="T5" fmla="*/ 1006 h 2112"/>
                    <a:gd name="T6" fmla="*/ 2408 w 2408"/>
                    <a:gd name="T7" fmla="*/ 608 h 2112"/>
                    <a:gd name="T8" fmla="*/ 2326 w 2408"/>
                    <a:gd name="T9" fmla="*/ 336 h 2112"/>
                    <a:gd name="T10" fmla="*/ 2170 w 2408"/>
                    <a:gd name="T11" fmla="*/ 158 h 2112"/>
                    <a:gd name="T12" fmla="*/ 1936 w 2408"/>
                    <a:gd name="T13" fmla="*/ 244 h 2112"/>
                    <a:gd name="T14" fmla="*/ 1638 w 2408"/>
                    <a:gd name="T15" fmla="*/ 286 h 2112"/>
                    <a:gd name="T16" fmla="*/ 1718 w 2408"/>
                    <a:gd name="T17" fmla="*/ 520 h 2112"/>
                    <a:gd name="T18" fmla="*/ 1696 w 2408"/>
                    <a:gd name="T19" fmla="*/ 614 h 2112"/>
                    <a:gd name="T20" fmla="*/ 1650 w 2408"/>
                    <a:gd name="T21" fmla="*/ 602 h 2112"/>
                    <a:gd name="T22" fmla="*/ 1622 w 2408"/>
                    <a:gd name="T23" fmla="*/ 594 h 2112"/>
                    <a:gd name="T24" fmla="*/ 1590 w 2408"/>
                    <a:gd name="T25" fmla="*/ 590 h 2112"/>
                    <a:gd name="T26" fmla="*/ 1564 w 2408"/>
                    <a:gd name="T27" fmla="*/ 598 h 2112"/>
                    <a:gd name="T28" fmla="*/ 1548 w 2408"/>
                    <a:gd name="T29" fmla="*/ 610 h 2112"/>
                    <a:gd name="T30" fmla="*/ 1538 w 2408"/>
                    <a:gd name="T31" fmla="*/ 626 h 2112"/>
                    <a:gd name="T32" fmla="*/ 1526 w 2408"/>
                    <a:gd name="T33" fmla="*/ 686 h 2112"/>
                    <a:gd name="T34" fmla="*/ 1578 w 2408"/>
                    <a:gd name="T35" fmla="*/ 840 h 2112"/>
                    <a:gd name="T36" fmla="*/ 1672 w 2408"/>
                    <a:gd name="T37" fmla="*/ 826 h 2112"/>
                    <a:gd name="T38" fmla="*/ 1714 w 2408"/>
                    <a:gd name="T39" fmla="*/ 798 h 2112"/>
                    <a:gd name="T40" fmla="*/ 1766 w 2408"/>
                    <a:gd name="T41" fmla="*/ 858 h 2112"/>
                    <a:gd name="T42" fmla="*/ 1748 w 2408"/>
                    <a:gd name="T43" fmla="*/ 1146 h 2112"/>
                    <a:gd name="T44" fmla="*/ 1540 w 2408"/>
                    <a:gd name="T45" fmla="*/ 1122 h 2112"/>
                    <a:gd name="T46" fmla="*/ 1406 w 2408"/>
                    <a:gd name="T47" fmla="*/ 1160 h 2112"/>
                    <a:gd name="T48" fmla="*/ 1428 w 2408"/>
                    <a:gd name="T49" fmla="*/ 1218 h 2112"/>
                    <a:gd name="T50" fmla="*/ 1448 w 2408"/>
                    <a:gd name="T51" fmla="*/ 1308 h 2112"/>
                    <a:gd name="T52" fmla="*/ 1334 w 2408"/>
                    <a:gd name="T53" fmla="*/ 1364 h 2112"/>
                    <a:gd name="T54" fmla="*/ 1210 w 2408"/>
                    <a:gd name="T55" fmla="*/ 1342 h 2112"/>
                    <a:gd name="T56" fmla="*/ 1202 w 2408"/>
                    <a:gd name="T57" fmla="*/ 1254 h 2112"/>
                    <a:gd name="T58" fmla="*/ 1208 w 2408"/>
                    <a:gd name="T59" fmla="*/ 1186 h 2112"/>
                    <a:gd name="T60" fmla="*/ 1068 w 2408"/>
                    <a:gd name="T61" fmla="*/ 1186 h 2112"/>
                    <a:gd name="T62" fmla="*/ 874 w 2408"/>
                    <a:gd name="T63" fmla="*/ 1264 h 2112"/>
                    <a:gd name="T64" fmla="*/ 824 w 2408"/>
                    <a:gd name="T65" fmla="*/ 1164 h 2112"/>
                    <a:gd name="T66" fmla="*/ 780 w 2408"/>
                    <a:gd name="T67" fmla="*/ 968 h 2112"/>
                    <a:gd name="T68" fmla="*/ 822 w 2408"/>
                    <a:gd name="T69" fmla="*/ 920 h 2112"/>
                    <a:gd name="T70" fmla="*/ 908 w 2408"/>
                    <a:gd name="T71" fmla="*/ 946 h 2112"/>
                    <a:gd name="T72" fmla="*/ 976 w 2408"/>
                    <a:gd name="T73" fmla="*/ 868 h 2112"/>
                    <a:gd name="T74" fmla="*/ 926 w 2408"/>
                    <a:gd name="T75" fmla="*/ 696 h 2112"/>
                    <a:gd name="T76" fmla="*/ 830 w 2408"/>
                    <a:gd name="T77" fmla="*/ 712 h 2112"/>
                    <a:gd name="T78" fmla="*/ 780 w 2408"/>
                    <a:gd name="T79" fmla="*/ 736 h 2112"/>
                    <a:gd name="T80" fmla="*/ 738 w 2408"/>
                    <a:gd name="T81" fmla="*/ 678 h 2112"/>
                    <a:gd name="T82" fmla="*/ 756 w 2408"/>
                    <a:gd name="T83" fmla="*/ 392 h 2112"/>
                    <a:gd name="T84" fmla="*/ 1044 w 2408"/>
                    <a:gd name="T85" fmla="*/ 408 h 2112"/>
                    <a:gd name="T86" fmla="*/ 1102 w 2408"/>
                    <a:gd name="T87" fmla="*/ 350 h 2112"/>
                    <a:gd name="T88" fmla="*/ 1084 w 2408"/>
                    <a:gd name="T89" fmla="*/ 326 h 2112"/>
                    <a:gd name="T90" fmla="*/ 1058 w 2408"/>
                    <a:gd name="T91" fmla="*/ 282 h 2112"/>
                    <a:gd name="T92" fmla="*/ 1060 w 2408"/>
                    <a:gd name="T93" fmla="*/ 224 h 2112"/>
                    <a:gd name="T94" fmla="*/ 1150 w 2408"/>
                    <a:gd name="T95" fmla="*/ 174 h 2112"/>
                    <a:gd name="T96" fmla="*/ 1050 w 2408"/>
                    <a:gd name="T97" fmla="*/ 72 h 2112"/>
                    <a:gd name="T98" fmla="*/ 714 w 2408"/>
                    <a:gd name="T99" fmla="*/ 0 h 2112"/>
                    <a:gd name="T100" fmla="*/ 418 w 2408"/>
                    <a:gd name="T101" fmla="*/ 58 h 2112"/>
                    <a:gd name="T102" fmla="*/ 142 w 2408"/>
                    <a:gd name="T103" fmla="*/ 256 h 2112"/>
                    <a:gd name="T104" fmla="*/ 10 w 2408"/>
                    <a:gd name="T105" fmla="*/ 540 h 2112"/>
                    <a:gd name="T106" fmla="*/ 44 w 2408"/>
                    <a:gd name="T107" fmla="*/ 1148 h 2112"/>
                    <a:gd name="T108" fmla="*/ 142 w 2408"/>
                    <a:gd name="T109" fmla="*/ 1498 h 2112"/>
                    <a:gd name="T110" fmla="*/ 306 w 2408"/>
                    <a:gd name="T111" fmla="*/ 1812 h 2112"/>
                    <a:gd name="T112" fmla="*/ 510 w 2408"/>
                    <a:gd name="T113" fmla="*/ 2018 h 2112"/>
                    <a:gd name="T114" fmla="*/ 732 w 2408"/>
                    <a:gd name="T115" fmla="*/ 2108 h 2112"/>
                    <a:gd name="T116" fmla="*/ 958 w 2408"/>
                    <a:gd name="T117" fmla="*/ 2076 h 2112"/>
                    <a:gd name="T118" fmla="*/ 1174 w 2408"/>
                    <a:gd name="T119" fmla="*/ 1974 h 2112"/>
                    <a:gd name="T120" fmla="*/ 1330 w 2408"/>
                    <a:gd name="T121" fmla="*/ 2028 h 2112"/>
                    <a:gd name="T122" fmla="*/ 1592 w 2408"/>
                    <a:gd name="T123" fmla="*/ 2110 h 2112"/>
                    <a:gd name="T124" fmla="*/ 1840 w 2408"/>
                    <a:gd name="T125" fmla="*/ 2054 h 2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08" h="2112">
                      <a:moveTo>
                        <a:pt x="1876" y="2034"/>
                      </a:moveTo>
                      <a:lnTo>
                        <a:pt x="1876" y="2034"/>
                      </a:lnTo>
                      <a:lnTo>
                        <a:pt x="1916" y="2006"/>
                      </a:lnTo>
                      <a:lnTo>
                        <a:pt x="1956" y="1974"/>
                      </a:lnTo>
                      <a:lnTo>
                        <a:pt x="1956" y="1974"/>
                      </a:lnTo>
                      <a:lnTo>
                        <a:pt x="1992" y="1942"/>
                      </a:lnTo>
                      <a:lnTo>
                        <a:pt x="2026" y="1906"/>
                      </a:lnTo>
                      <a:lnTo>
                        <a:pt x="2058" y="1868"/>
                      </a:lnTo>
                      <a:lnTo>
                        <a:pt x="2090" y="1828"/>
                      </a:lnTo>
                      <a:lnTo>
                        <a:pt x="2120" y="1784"/>
                      </a:lnTo>
                      <a:lnTo>
                        <a:pt x="2150" y="1738"/>
                      </a:lnTo>
                      <a:lnTo>
                        <a:pt x="2180" y="1688"/>
                      </a:lnTo>
                      <a:lnTo>
                        <a:pt x="2206" y="1636"/>
                      </a:lnTo>
                      <a:lnTo>
                        <a:pt x="2234" y="1580"/>
                      </a:lnTo>
                      <a:lnTo>
                        <a:pt x="2258" y="1522"/>
                      </a:lnTo>
                      <a:lnTo>
                        <a:pt x="2280" y="1460"/>
                      </a:lnTo>
                      <a:lnTo>
                        <a:pt x="2302" y="1396"/>
                      </a:lnTo>
                      <a:lnTo>
                        <a:pt x="2322" y="1330"/>
                      </a:lnTo>
                      <a:lnTo>
                        <a:pt x="2340" y="1262"/>
                      </a:lnTo>
                      <a:lnTo>
                        <a:pt x="2356" y="1190"/>
                      </a:lnTo>
                      <a:lnTo>
                        <a:pt x="2370" y="1114"/>
                      </a:lnTo>
                      <a:lnTo>
                        <a:pt x="2370" y="1114"/>
                      </a:lnTo>
                      <a:lnTo>
                        <a:pt x="2378" y="1060"/>
                      </a:lnTo>
                      <a:lnTo>
                        <a:pt x="2386" y="1006"/>
                      </a:lnTo>
                      <a:lnTo>
                        <a:pt x="2392" y="948"/>
                      </a:lnTo>
                      <a:lnTo>
                        <a:pt x="2398" y="892"/>
                      </a:lnTo>
                      <a:lnTo>
                        <a:pt x="2402" y="832"/>
                      </a:lnTo>
                      <a:lnTo>
                        <a:pt x="2406" y="772"/>
                      </a:lnTo>
                      <a:lnTo>
                        <a:pt x="2408" y="710"/>
                      </a:lnTo>
                      <a:lnTo>
                        <a:pt x="2408" y="648"/>
                      </a:lnTo>
                      <a:lnTo>
                        <a:pt x="2408" y="648"/>
                      </a:lnTo>
                      <a:lnTo>
                        <a:pt x="2408" y="608"/>
                      </a:lnTo>
                      <a:lnTo>
                        <a:pt x="2404" y="572"/>
                      </a:lnTo>
                      <a:lnTo>
                        <a:pt x="2398" y="534"/>
                      </a:lnTo>
                      <a:lnTo>
                        <a:pt x="2390" y="498"/>
                      </a:lnTo>
                      <a:lnTo>
                        <a:pt x="2382" y="464"/>
                      </a:lnTo>
                      <a:lnTo>
                        <a:pt x="2370" y="430"/>
                      </a:lnTo>
                      <a:lnTo>
                        <a:pt x="2358" y="398"/>
                      </a:lnTo>
                      <a:lnTo>
                        <a:pt x="2342" y="368"/>
                      </a:lnTo>
                      <a:lnTo>
                        <a:pt x="2326" y="336"/>
                      </a:lnTo>
                      <a:lnTo>
                        <a:pt x="2308" y="308"/>
                      </a:lnTo>
                      <a:lnTo>
                        <a:pt x="2288" y="280"/>
                      </a:lnTo>
                      <a:lnTo>
                        <a:pt x="2268" y="254"/>
                      </a:lnTo>
                      <a:lnTo>
                        <a:pt x="2244" y="228"/>
                      </a:lnTo>
                      <a:lnTo>
                        <a:pt x="2222" y="204"/>
                      </a:lnTo>
                      <a:lnTo>
                        <a:pt x="2196" y="180"/>
                      </a:lnTo>
                      <a:lnTo>
                        <a:pt x="2170" y="158"/>
                      </a:lnTo>
                      <a:lnTo>
                        <a:pt x="2170" y="158"/>
                      </a:lnTo>
                      <a:lnTo>
                        <a:pt x="2134" y="132"/>
                      </a:lnTo>
                      <a:lnTo>
                        <a:pt x="2134" y="132"/>
                      </a:lnTo>
                      <a:lnTo>
                        <a:pt x="2096" y="160"/>
                      </a:lnTo>
                      <a:lnTo>
                        <a:pt x="2058" y="186"/>
                      </a:lnTo>
                      <a:lnTo>
                        <a:pt x="2016" y="210"/>
                      </a:lnTo>
                      <a:lnTo>
                        <a:pt x="1972" y="230"/>
                      </a:lnTo>
                      <a:lnTo>
                        <a:pt x="1972" y="230"/>
                      </a:lnTo>
                      <a:lnTo>
                        <a:pt x="1936" y="244"/>
                      </a:lnTo>
                      <a:lnTo>
                        <a:pt x="1898" y="258"/>
                      </a:lnTo>
                      <a:lnTo>
                        <a:pt x="1858" y="268"/>
                      </a:lnTo>
                      <a:lnTo>
                        <a:pt x="1818" y="276"/>
                      </a:lnTo>
                      <a:lnTo>
                        <a:pt x="1776" y="282"/>
                      </a:lnTo>
                      <a:lnTo>
                        <a:pt x="1732" y="286"/>
                      </a:lnTo>
                      <a:lnTo>
                        <a:pt x="1686" y="288"/>
                      </a:lnTo>
                      <a:lnTo>
                        <a:pt x="1638" y="286"/>
                      </a:lnTo>
                      <a:lnTo>
                        <a:pt x="1638" y="286"/>
                      </a:lnTo>
                      <a:lnTo>
                        <a:pt x="1656" y="320"/>
                      </a:lnTo>
                      <a:lnTo>
                        <a:pt x="1670" y="352"/>
                      </a:lnTo>
                      <a:lnTo>
                        <a:pt x="1682" y="384"/>
                      </a:lnTo>
                      <a:lnTo>
                        <a:pt x="1692" y="414"/>
                      </a:lnTo>
                      <a:lnTo>
                        <a:pt x="1692" y="414"/>
                      </a:lnTo>
                      <a:lnTo>
                        <a:pt x="1704" y="452"/>
                      </a:lnTo>
                      <a:lnTo>
                        <a:pt x="1714" y="488"/>
                      </a:lnTo>
                      <a:lnTo>
                        <a:pt x="1718" y="520"/>
                      </a:lnTo>
                      <a:lnTo>
                        <a:pt x="1722" y="544"/>
                      </a:lnTo>
                      <a:lnTo>
                        <a:pt x="1722" y="544"/>
                      </a:lnTo>
                      <a:lnTo>
                        <a:pt x="1724" y="560"/>
                      </a:lnTo>
                      <a:lnTo>
                        <a:pt x="1722" y="574"/>
                      </a:lnTo>
                      <a:lnTo>
                        <a:pt x="1716" y="588"/>
                      </a:lnTo>
                      <a:lnTo>
                        <a:pt x="1710" y="600"/>
                      </a:lnTo>
                      <a:lnTo>
                        <a:pt x="1700" y="610"/>
                      </a:lnTo>
                      <a:lnTo>
                        <a:pt x="1696" y="614"/>
                      </a:lnTo>
                      <a:lnTo>
                        <a:pt x="1688" y="614"/>
                      </a:lnTo>
                      <a:lnTo>
                        <a:pt x="1682" y="616"/>
                      </a:lnTo>
                      <a:lnTo>
                        <a:pt x="1674" y="614"/>
                      </a:lnTo>
                      <a:lnTo>
                        <a:pt x="1668" y="612"/>
                      </a:lnTo>
                      <a:lnTo>
                        <a:pt x="1658" y="608"/>
                      </a:lnTo>
                      <a:lnTo>
                        <a:pt x="1658" y="608"/>
                      </a:lnTo>
                      <a:lnTo>
                        <a:pt x="1650" y="602"/>
                      </a:lnTo>
                      <a:lnTo>
                        <a:pt x="1650" y="602"/>
                      </a:lnTo>
                      <a:lnTo>
                        <a:pt x="1648" y="602"/>
                      </a:lnTo>
                      <a:lnTo>
                        <a:pt x="1648" y="602"/>
                      </a:lnTo>
                      <a:lnTo>
                        <a:pt x="1636" y="598"/>
                      </a:lnTo>
                      <a:lnTo>
                        <a:pt x="1636" y="598"/>
                      </a:lnTo>
                      <a:lnTo>
                        <a:pt x="1634" y="596"/>
                      </a:lnTo>
                      <a:lnTo>
                        <a:pt x="1634" y="596"/>
                      </a:lnTo>
                      <a:lnTo>
                        <a:pt x="1622" y="594"/>
                      </a:lnTo>
                      <a:lnTo>
                        <a:pt x="1622" y="594"/>
                      </a:lnTo>
                      <a:lnTo>
                        <a:pt x="1620" y="592"/>
                      </a:lnTo>
                      <a:lnTo>
                        <a:pt x="1620" y="592"/>
                      </a:lnTo>
                      <a:lnTo>
                        <a:pt x="1606" y="590"/>
                      </a:lnTo>
                      <a:lnTo>
                        <a:pt x="1606" y="590"/>
                      </a:lnTo>
                      <a:lnTo>
                        <a:pt x="1596" y="590"/>
                      </a:lnTo>
                      <a:lnTo>
                        <a:pt x="1596" y="590"/>
                      </a:lnTo>
                      <a:lnTo>
                        <a:pt x="1590" y="590"/>
                      </a:lnTo>
                      <a:lnTo>
                        <a:pt x="1590" y="590"/>
                      </a:lnTo>
                      <a:lnTo>
                        <a:pt x="1584" y="592"/>
                      </a:lnTo>
                      <a:lnTo>
                        <a:pt x="1584" y="592"/>
                      </a:lnTo>
                      <a:lnTo>
                        <a:pt x="1574" y="594"/>
                      </a:lnTo>
                      <a:lnTo>
                        <a:pt x="1574" y="594"/>
                      </a:lnTo>
                      <a:lnTo>
                        <a:pt x="1566" y="596"/>
                      </a:lnTo>
                      <a:lnTo>
                        <a:pt x="1566" y="596"/>
                      </a:lnTo>
                      <a:lnTo>
                        <a:pt x="1564" y="598"/>
                      </a:lnTo>
                      <a:lnTo>
                        <a:pt x="1564" y="598"/>
                      </a:lnTo>
                      <a:lnTo>
                        <a:pt x="1558" y="600"/>
                      </a:lnTo>
                      <a:lnTo>
                        <a:pt x="1558" y="600"/>
                      </a:lnTo>
                      <a:lnTo>
                        <a:pt x="1556" y="602"/>
                      </a:lnTo>
                      <a:lnTo>
                        <a:pt x="1556" y="602"/>
                      </a:lnTo>
                      <a:lnTo>
                        <a:pt x="1552" y="606"/>
                      </a:lnTo>
                      <a:lnTo>
                        <a:pt x="1552" y="606"/>
                      </a:lnTo>
                      <a:lnTo>
                        <a:pt x="1548" y="610"/>
                      </a:lnTo>
                      <a:lnTo>
                        <a:pt x="1548" y="610"/>
                      </a:lnTo>
                      <a:lnTo>
                        <a:pt x="1546" y="614"/>
                      </a:lnTo>
                      <a:lnTo>
                        <a:pt x="1546" y="614"/>
                      </a:lnTo>
                      <a:lnTo>
                        <a:pt x="1542" y="618"/>
                      </a:lnTo>
                      <a:lnTo>
                        <a:pt x="1542" y="618"/>
                      </a:lnTo>
                      <a:lnTo>
                        <a:pt x="1540" y="622"/>
                      </a:lnTo>
                      <a:lnTo>
                        <a:pt x="1540" y="622"/>
                      </a:lnTo>
                      <a:lnTo>
                        <a:pt x="1538" y="626"/>
                      </a:lnTo>
                      <a:lnTo>
                        <a:pt x="1538" y="626"/>
                      </a:lnTo>
                      <a:lnTo>
                        <a:pt x="1534" y="634"/>
                      </a:lnTo>
                      <a:lnTo>
                        <a:pt x="1534" y="634"/>
                      </a:lnTo>
                      <a:lnTo>
                        <a:pt x="1532" y="638"/>
                      </a:lnTo>
                      <a:lnTo>
                        <a:pt x="1532" y="638"/>
                      </a:lnTo>
                      <a:lnTo>
                        <a:pt x="1530" y="650"/>
                      </a:lnTo>
                      <a:lnTo>
                        <a:pt x="1530" y="650"/>
                      </a:lnTo>
                      <a:lnTo>
                        <a:pt x="1526" y="666"/>
                      </a:lnTo>
                      <a:lnTo>
                        <a:pt x="1526" y="686"/>
                      </a:lnTo>
                      <a:lnTo>
                        <a:pt x="1526" y="706"/>
                      </a:lnTo>
                      <a:lnTo>
                        <a:pt x="1530" y="730"/>
                      </a:lnTo>
                      <a:lnTo>
                        <a:pt x="1530" y="730"/>
                      </a:lnTo>
                      <a:lnTo>
                        <a:pt x="1536" y="764"/>
                      </a:lnTo>
                      <a:lnTo>
                        <a:pt x="1544" y="792"/>
                      </a:lnTo>
                      <a:lnTo>
                        <a:pt x="1554" y="814"/>
                      </a:lnTo>
                      <a:lnTo>
                        <a:pt x="1566" y="828"/>
                      </a:lnTo>
                      <a:lnTo>
                        <a:pt x="1578" y="840"/>
                      </a:lnTo>
                      <a:lnTo>
                        <a:pt x="1592" y="846"/>
                      </a:lnTo>
                      <a:lnTo>
                        <a:pt x="1606" y="850"/>
                      </a:lnTo>
                      <a:lnTo>
                        <a:pt x="1618" y="850"/>
                      </a:lnTo>
                      <a:lnTo>
                        <a:pt x="1618" y="850"/>
                      </a:lnTo>
                      <a:lnTo>
                        <a:pt x="1634" y="846"/>
                      </a:lnTo>
                      <a:lnTo>
                        <a:pt x="1648" y="840"/>
                      </a:lnTo>
                      <a:lnTo>
                        <a:pt x="1662" y="834"/>
                      </a:lnTo>
                      <a:lnTo>
                        <a:pt x="1672" y="826"/>
                      </a:lnTo>
                      <a:lnTo>
                        <a:pt x="1672" y="826"/>
                      </a:lnTo>
                      <a:lnTo>
                        <a:pt x="1686" y="814"/>
                      </a:lnTo>
                      <a:lnTo>
                        <a:pt x="1686" y="814"/>
                      </a:lnTo>
                      <a:lnTo>
                        <a:pt x="1694" y="808"/>
                      </a:lnTo>
                      <a:lnTo>
                        <a:pt x="1700" y="802"/>
                      </a:lnTo>
                      <a:lnTo>
                        <a:pt x="1708" y="800"/>
                      </a:lnTo>
                      <a:lnTo>
                        <a:pt x="1714" y="798"/>
                      </a:lnTo>
                      <a:lnTo>
                        <a:pt x="1714" y="798"/>
                      </a:lnTo>
                      <a:lnTo>
                        <a:pt x="1724" y="800"/>
                      </a:lnTo>
                      <a:lnTo>
                        <a:pt x="1732" y="802"/>
                      </a:lnTo>
                      <a:lnTo>
                        <a:pt x="1740" y="808"/>
                      </a:lnTo>
                      <a:lnTo>
                        <a:pt x="1748" y="816"/>
                      </a:lnTo>
                      <a:lnTo>
                        <a:pt x="1754" y="826"/>
                      </a:lnTo>
                      <a:lnTo>
                        <a:pt x="1760" y="836"/>
                      </a:lnTo>
                      <a:lnTo>
                        <a:pt x="1762" y="846"/>
                      </a:lnTo>
                      <a:lnTo>
                        <a:pt x="1766" y="858"/>
                      </a:lnTo>
                      <a:lnTo>
                        <a:pt x="1766" y="858"/>
                      </a:lnTo>
                      <a:lnTo>
                        <a:pt x="1770" y="906"/>
                      </a:lnTo>
                      <a:lnTo>
                        <a:pt x="1772" y="938"/>
                      </a:lnTo>
                      <a:lnTo>
                        <a:pt x="1772" y="972"/>
                      </a:lnTo>
                      <a:lnTo>
                        <a:pt x="1770" y="1012"/>
                      </a:lnTo>
                      <a:lnTo>
                        <a:pt x="1766" y="1054"/>
                      </a:lnTo>
                      <a:lnTo>
                        <a:pt x="1760" y="1098"/>
                      </a:lnTo>
                      <a:lnTo>
                        <a:pt x="1748" y="1146"/>
                      </a:lnTo>
                      <a:lnTo>
                        <a:pt x="1748" y="1146"/>
                      </a:lnTo>
                      <a:lnTo>
                        <a:pt x="1748" y="1144"/>
                      </a:lnTo>
                      <a:lnTo>
                        <a:pt x="1748" y="1144"/>
                      </a:lnTo>
                      <a:lnTo>
                        <a:pt x="1702" y="1134"/>
                      </a:lnTo>
                      <a:lnTo>
                        <a:pt x="1656" y="1128"/>
                      </a:lnTo>
                      <a:lnTo>
                        <a:pt x="1614" y="1122"/>
                      </a:lnTo>
                      <a:lnTo>
                        <a:pt x="1576" y="1122"/>
                      </a:lnTo>
                      <a:lnTo>
                        <a:pt x="1540" y="1122"/>
                      </a:lnTo>
                      <a:lnTo>
                        <a:pt x="1510" y="1124"/>
                      </a:lnTo>
                      <a:lnTo>
                        <a:pt x="1460" y="1128"/>
                      </a:lnTo>
                      <a:lnTo>
                        <a:pt x="1460" y="1128"/>
                      </a:lnTo>
                      <a:lnTo>
                        <a:pt x="1448" y="1130"/>
                      </a:lnTo>
                      <a:lnTo>
                        <a:pt x="1436" y="1136"/>
                      </a:lnTo>
                      <a:lnTo>
                        <a:pt x="1424" y="1142"/>
                      </a:lnTo>
                      <a:lnTo>
                        <a:pt x="1414" y="1150"/>
                      </a:lnTo>
                      <a:lnTo>
                        <a:pt x="1406" y="1160"/>
                      </a:lnTo>
                      <a:lnTo>
                        <a:pt x="1402" y="1170"/>
                      </a:lnTo>
                      <a:lnTo>
                        <a:pt x="1402" y="1182"/>
                      </a:lnTo>
                      <a:lnTo>
                        <a:pt x="1406" y="1192"/>
                      </a:lnTo>
                      <a:lnTo>
                        <a:pt x="1406" y="1192"/>
                      </a:lnTo>
                      <a:lnTo>
                        <a:pt x="1410" y="1200"/>
                      </a:lnTo>
                      <a:lnTo>
                        <a:pt x="1416" y="1206"/>
                      </a:lnTo>
                      <a:lnTo>
                        <a:pt x="1416" y="1206"/>
                      </a:lnTo>
                      <a:lnTo>
                        <a:pt x="1428" y="1218"/>
                      </a:lnTo>
                      <a:lnTo>
                        <a:pt x="1438" y="1234"/>
                      </a:lnTo>
                      <a:lnTo>
                        <a:pt x="1438" y="1234"/>
                      </a:lnTo>
                      <a:lnTo>
                        <a:pt x="1446" y="1252"/>
                      </a:lnTo>
                      <a:lnTo>
                        <a:pt x="1452" y="1270"/>
                      </a:lnTo>
                      <a:lnTo>
                        <a:pt x="1452" y="1280"/>
                      </a:lnTo>
                      <a:lnTo>
                        <a:pt x="1452" y="1290"/>
                      </a:lnTo>
                      <a:lnTo>
                        <a:pt x="1450" y="1298"/>
                      </a:lnTo>
                      <a:lnTo>
                        <a:pt x="1448" y="1308"/>
                      </a:lnTo>
                      <a:lnTo>
                        <a:pt x="1442" y="1318"/>
                      </a:lnTo>
                      <a:lnTo>
                        <a:pt x="1434" y="1326"/>
                      </a:lnTo>
                      <a:lnTo>
                        <a:pt x="1424" y="1334"/>
                      </a:lnTo>
                      <a:lnTo>
                        <a:pt x="1412" y="1342"/>
                      </a:lnTo>
                      <a:lnTo>
                        <a:pt x="1396" y="1348"/>
                      </a:lnTo>
                      <a:lnTo>
                        <a:pt x="1378" y="1354"/>
                      </a:lnTo>
                      <a:lnTo>
                        <a:pt x="1358" y="1360"/>
                      </a:lnTo>
                      <a:lnTo>
                        <a:pt x="1334" y="1364"/>
                      </a:lnTo>
                      <a:lnTo>
                        <a:pt x="1334" y="1364"/>
                      </a:lnTo>
                      <a:lnTo>
                        <a:pt x="1306" y="1366"/>
                      </a:lnTo>
                      <a:lnTo>
                        <a:pt x="1282" y="1368"/>
                      </a:lnTo>
                      <a:lnTo>
                        <a:pt x="1262" y="1366"/>
                      </a:lnTo>
                      <a:lnTo>
                        <a:pt x="1244" y="1362"/>
                      </a:lnTo>
                      <a:lnTo>
                        <a:pt x="1230" y="1356"/>
                      </a:lnTo>
                      <a:lnTo>
                        <a:pt x="1218" y="1350"/>
                      </a:lnTo>
                      <a:lnTo>
                        <a:pt x="1210" y="1342"/>
                      </a:lnTo>
                      <a:lnTo>
                        <a:pt x="1202" y="1332"/>
                      </a:lnTo>
                      <a:lnTo>
                        <a:pt x="1202" y="1332"/>
                      </a:lnTo>
                      <a:lnTo>
                        <a:pt x="1196" y="1320"/>
                      </a:lnTo>
                      <a:lnTo>
                        <a:pt x="1194" y="1306"/>
                      </a:lnTo>
                      <a:lnTo>
                        <a:pt x="1194" y="1292"/>
                      </a:lnTo>
                      <a:lnTo>
                        <a:pt x="1194" y="1278"/>
                      </a:lnTo>
                      <a:lnTo>
                        <a:pt x="1198" y="1266"/>
                      </a:lnTo>
                      <a:lnTo>
                        <a:pt x="1202" y="1254"/>
                      </a:lnTo>
                      <a:lnTo>
                        <a:pt x="1210" y="1234"/>
                      </a:lnTo>
                      <a:lnTo>
                        <a:pt x="1210" y="1234"/>
                      </a:lnTo>
                      <a:lnTo>
                        <a:pt x="1216" y="1222"/>
                      </a:lnTo>
                      <a:lnTo>
                        <a:pt x="1218" y="1212"/>
                      </a:lnTo>
                      <a:lnTo>
                        <a:pt x="1218" y="1202"/>
                      </a:lnTo>
                      <a:lnTo>
                        <a:pt x="1214" y="1192"/>
                      </a:lnTo>
                      <a:lnTo>
                        <a:pt x="1214" y="1192"/>
                      </a:lnTo>
                      <a:lnTo>
                        <a:pt x="1208" y="1186"/>
                      </a:lnTo>
                      <a:lnTo>
                        <a:pt x="1202" y="1182"/>
                      </a:lnTo>
                      <a:lnTo>
                        <a:pt x="1194" y="1178"/>
                      </a:lnTo>
                      <a:lnTo>
                        <a:pt x="1186" y="1174"/>
                      </a:lnTo>
                      <a:lnTo>
                        <a:pt x="1166" y="1170"/>
                      </a:lnTo>
                      <a:lnTo>
                        <a:pt x="1148" y="1170"/>
                      </a:lnTo>
                      <a:lnTo>
                        <a:pt x="1148" y="1170"/>
                      </a:lnTo>
                      <a:lnTo>
                        <a:pt x="1100" y="1178"/>
                      </a:lnTo>
                      <a:lnTo>
                        <a:pt x="1068" y="1186"/>
                      </a:lnTo>
                      <a:lnTo>
                        <a:pt x="1034" y="1194"/>
                      </a:lnTo>
                      <a:lnTo>
                        <a:pt x="998" y="1206"/>
                      </a:lnTo>
                      <a:lnTo>
                        <a:pt x="958" y="1222"/>
                      </a:lnTo>
                      <a:lnTo>
                        <a:pt x="916" y="1240"/>
                      </a:lnTo>
                      <a:lnTo>
                        <a:pt x="874" y="1264"/>
                      </a:lnTo>
                      <a:lnTo>
                        <a:pt x="874" y="1264"/>
                      </a:lnTo>
                      <a:lnTo>
                        <a:pt x="874" y="1264"/>
                      </a:lnTo>
                      <a:lnTo>
                        <a:pt x="874" y="1264"/>
                      </a:lnTo>
                      <a:lnTo>
                        <a:pt x="874" y="1264"/>
                      </a:lnTo>
                      <a:lnTo>
                        <a:pt x="874" y="1264"/>
                      </a:lnTo>
                      <a:lnTo>
                        <a:pt x="862" y="1246"/>
                      </a:lnTo>
                      <a:lnTo>
                        <a:pt x="862" y="1246"/>
                      </a:lnTo>
                      <a:lnTo>
                        <a:pt x="860" y="1240"/>
                      </a:lnTo>
                      <a:lnTo>
                        <a:pt x="860" y="1240"/>
                      </a:lnTo>
                      <a:lnTo>
                        <a:pt x="840" y="1202"/>
                      </a:lnTo>
                      <a:lnTo>
                        <a:pt x="824" y="1164"/>
                      </a:lnTo>
                      <a:lnTo>
                        <a:pt x="812" y="1128"/>
                      </a:lnTo>
                      <a:lnTo>
                        <a:pt x="802" y="1094"/>
                      </a:lnTo>
                      <a:lnTo>
                        <a:pt x="794" y="1064"/>
                      </a:lnTo>
                      <a:lnTo>
                        <a:pt x="788" y="1036"/>
                      </a:lnTo>
                      <a:lnTo>
                        <a:pt x="780" y="992"/>
                      </a:lnTo>
                      <a:lnTo>
                        <a:pt x="780" y="992"/>
                      </a:lnTo>
                      <a:lnTo>
                        <a:pt x="780" y="980"/>
                      </a:lnTo>
                      <a:lnTo>
                        <a:pt x="780" y="968"/>
                      </a:lnTo>
                      <a:lnTo>
                        <a:pt x="782" y="958"/>
                      </a:lnTo>
                      <a:lnTo>
                        <a:pt x="786" y="946"/>
                      </a:lnTo>
                      <a:lnTo>
                        <a:pt x="792" y="938"/>
                      </a:lnTo>
                      <a:lnTo>
                        <a:pt x="798" y="930"/>
                      </a:lnTo>
                      <a:lnTo>
                        <a:pt x="806" y="924"/>
                      </a:lnTo>
                      <a:lnTo>
                        <a:pt x="814" y="920"/>
                      </a:lnTo>
                      <a:lnTo>
                        <a:pt x="814" y="920"/>
                      </a:lnTo>
                      <a:lnTo>
                        <a:pt x="822" y="920"/>
                      </a:lnTo>
                      <a:lnTo>
                        <a:pt x="830" y="922"/>
                      </a:lnTo>
                      <a:lnTo>
                        <a:pt x="838" y="924"/>
                      </a:lnTo>
                      <a:lnTo>
                        <a:pt x="846" y="928"/>
                      </a:lnTo>
                      <a:lnTo>
                        <a:pt x="846" y="928"/>
                      </a:lnTo>
                      <a:lnTo>
                        <a:pt x="860" y="936"/>
                      </a:lnTo>
                      <a:lnTo>
                        <a:pt x="878" y="942"/>
                      </a:lnTo>
                      <a:lnTo>
                        <a:pt x="898" y="946"/>
                      </a:lnTo>
                      <a:lnTo>
                        <a:pt x="908" y="946"/>
                      </a:lnTo>
                      <a:lnTo>
                        <a:pt x="920" y="944"/>
                      </a:lnTo>
                      <a:lnTo>
                        <a:pt x="920" y="944"/>
                      </a:lnTo>
                      <a:lnTo>
                        <a:pt x="932" y="942"/>
                      </a:lnTo>
                      <a:lnTo>
                        <a:pt x="946" y="934"/>
                      </a:lnTo>
                      <a:lnTo>
                        <a:pt x="956" y="924"/>
                      </a:lnTo>
                      <a:lnTo>
                        <a:pt x="966" y="910"/>
                      </a:lnTo>
                      <a:lnTo>
                        <a:pt x="972" y="892"/>
                      </a:lnTo>
                      <a:lnTo>
                        <a:pt x="976" y="868"/>
                      </a:lnTo>
                      <a:lnTo>
                        <a:pt x="978" y="840"/>
                      </a:lnTo>
                      <a:lnTo>
                        <a:pt x="974" y="806"/>
                      </a:lnTo>
                      <a:lnTo>
                        <a:pt x="974" y="806"/>
                      </a:lnTo>
                      <a:lnTo>
                        <a:pt x="968" y="772"/>
                      </a:lnTo>
                      <a:lnTo>
                        <a:pt x="960" y="744"/>
                      </a:lnTo>
                      <a:lnTo>
                        <a:pt x="950" y="722"/>
                      </a:lnTo>
                      <a:lnTo>
                        <a:pt x="938" y="706"/>
                      </a:lnTo>
                      <a:lnTo>
                        <a:pt x="926" y="696"/>
                      </a:lnTo>
                      <a:lnTo>
                        <a:pt x="912" y="690"/>
                      </a:lnTo>
                      <a:lnTo>
                        <a:pt x="898" y="686"/>
                      </a:lnTo>
                      <a:lnTo>
                        <a:pt x="884" y="686"/>
                      </a:lnTo>
                      <a:lnTo>
                        <a:pt x="884" y="686"/>
                      </a:lnTo>
                      <a:lnTo>
                        <a:pt x="874" y="688"/>
                      </a:lnTo>
                      <a:lnTo>
                        <a:pt x="864" y="692"/>
                      </a:lnTo>
                      <a:lnTo>
                        <a:pt x="844" y="700"/>
                      </a:lnTo>
                      <a:lnTo>
                        <a:pt x="830" y="712"/>
                      </a:lnTo>
                      <a:lnTo>
                        <a:pt x="818" y="722"/>
                      </a:lnTo>
                      <a:lnTo>
                        <a:pt x="818" y="722"/>
                      </a:lnTo>
                      <a:lnTo>
                        <a:pt x="810" y="728"/>
                      </a:lnTo>
                      <a:lnTo>
                        <a:pt x="804" y="732"/>
                      </a:lnTo>
                      <a:lnTo>
                        <a:pt x="796" y="736"/>
                      </a:lnTo>
                      <a:lnTo>
                        <a:pt x="790" y="738"/>
                      </a:lnTo>
                      <a:lnTo>
                        <a:pt x="790" y="738"/>
                      </a:lnTo>
                      <a:lnTo>
                        <a:pt x="780" y="736"/>
                      </a:lnTo>
                      <a:lnTo>
                        <a:pt x="772" y="734"/>
                      </a:lnTo>
                      <a:lnTo>
                        <a:pt x="762" y="728"/>
                      </a:lnTo>
                      <a:lnTo>
                        <a:pt x="756" y="720"/>
                      </a:lnTo>
                      <a:lnTo>
                        <a:pt x="750" y="710"/>
                      </a:lnTo>
                      <a:lnTo>
                        <a:pt x="744" y="700"/>
                      </a:lnTo>
                      <a:lnTo>
                        <a:pt x="740" y="690"/>
                      </a:lnTo>
                      <a:lnTo>
                        <a:pt x="738" y="678"/>
                      </a:lnTo>
                      <a:lnTo>
                        <a:pt x="738" y="678"/>
                      </a:lnTo>
                      <a:lnTo>
                        <a:pt x="732" y="630"/>
                      </a:lnTo>
                      <a:lnTo>
                        <a:pt x="732" y="598"/>
                      </a:lnTo>
                      <a:lnTo>
                        <a:pt x="732" y="564"/>
                      </a:lnTo>
                      <a:lnTo>
                        <a:pt x="732" y="524"/>
                      </a:lnTo>
                      <a:lnTo>
                        <a:pt x="738" y="484"/>
                      </a:lnTo>
                      <a:lnTo>
                        <a:pt x="744" y="438"/>
                      </a:lnTo>
                      <a:lnTo>
                        <a:pt x="756" y="392"/>
                      </a:lnTo>
                      <a:lnTo>
                        <a:pt x="756" y="392"/>
                      </a:lnTo>
                      <a:lnTo>
                        <a:pt x="802" y="402"/>
                      </a:lnTo>
                      <a:lnTo>
                        <a:pt x="846" y="410"/>
                      </a:lnTo>
                      <a:lnTo>
                        <a:pt x="888" y="414"/>
                      </a:lnTo>
                      <a:lnTo>
                        <a:pt x="928" y="414"/>
                      </a:lnTo>
                      <a:lnTo>
                        <a:pt x="964" y="414"/>
                      </a:lnTo>
                      <a:lnTo>
                        <a:pt x="994" y="412"/>
                      </a:lnTo>
                      <a:lnTo>
                        <a:pt x="1044" y="408"/>
                      </a:lnTo>
                      <a:lnTo>
                        <a:pt x="1044" y="408"/>
                      </a:lnTo>
                      <a:lnTo>
                        <a:pt x="1056" y="404"/>
                      </a:lnTo>
                      <a:lnTo>
                        <a:pt x="1068" y="400"/>
                      </a:lnTo>
                      <a:lnTo>
                        <a:pt x="1078" y="394"/>
                      </a:lnTo>
                      <a:lnTo>
                        <a:pt x="1088" y="388"/>
                      </a:lnTo>
                      <a:lnTo>
                        <a:pt x="1096" y="380"/>
                      </a:lnTo>
                      <a:lnTo>
                        <a:pt x="1100" y="370"/>
                      </a:lnTo>
                      <a:lnTo>
                        <a:pt x="1104" y="360"/>
                      </a:lnTo>
                      <a:lnTo>
                        <a:pt x="1102" y="350"/>
                      </a:lnTo>
                      <a:lnTo>
                        <a:pt x="1102" y="350"/>
                      </a:lnTo>
                      <a:lnTo>
                        <a:pt x="1098" y="342"/>
                      </a:lnTo>
                      <a:lnTo>
                        <a:pt x="1098" y="342"/>
                      </a:lnTo>
                      <a:lnTo>
                        <a:pt x="1092" y="334"/>
                      </a:lnTo>
                      <a:lnTo>
                        <a:pt x="1092" y="334"/>
                      </a:lnTo>
                      <a:lnTo>
                        <a:pt x="1088" y="330"/>
                      </a:lnTo>
                      <a:lnTo>
                        <a:pt x="1088" y="330"/>
                      </a:lnTo>
                      <a:lnTo>
                        <a:pt x="1084" y="326"/>
                      </a:lnTo>
                      <a:lnTo>
                        <a:pt x="1084" y="326"/>
                      </a:lnTo>
                      <a:lnTo>
                        <a:pt x="1084" y="326"/>
                      </a:lnTo>
                      <a:lnTo>
                        <a:pt x="1084" y="326"/>
                      </a:lnTo>
                      <a:lnTo>
                        <a:pt x="1070" y="310"/>
                      </a:lnTo>
                      <a:lnTo>
                        <a:pt x="1064" y="298"/>
                      </a:lnTo>
                      <a:lnTo>
                        <a:pt x="1058" y="286"/>
                      </a:lnTo>
                      <a:lnTo>
                        <a:pt x="1058" y="286"/>
                      </a:lnTo>
                      <a:lnTo>
                        <a:pt x="1058" y="282"/>
                      </a:lnTo>
                      <a:lnTo>
                        <a:pt x="1058" y="282"/>
                      </a:lnTo>
                      <a:lnTo>
                        <a:pt x="1056" y="280"/>
                      </a:lnTo>
                      <a:lnTo>
                        <a:pt x="1056" y="280"/>
                      </a:lnTo>
                      <a:lnTo>
                        <a:pt x="1052" y="264"/>
                      </a:lnTo>
                      <a:lnTo>
                        <a:pt x="1052" y="248"/>
                      </a:lnTo>
                      <a:lnTo>
                        <a:pt x="1054" y="240"/>
                      </a:lnTo>
                      <a:lnTo>
                        <a:pt x="1056" y="232"/>
                      </a:lnTo>
                      <a:lnTo>
                        <a:pt x="1060" y="224"/>
                      </a:lnTo>
                      <a:lnTo>
                        <a:pt x="1064" y="216"/>
                      </a:lnTo>
                      <a:lnTo>
                        <a:pt x="1072" y="208"/>
                      </a:lnTo>
                      <a:lnTo>
                        <a:pt x="1080" y="202"/>
                      </a:lnTo>
                      <a:lnTo>
                        <a:pt x="1090" y="196"/>
                      </a:lnTo>
                      <a:lnTo>
                        <a:pt x="1102" y="188"/>
                      </a:lnTo>
                      <a:lnTo>
                        <a:pt x="1116" y="184"/>
                      </a:lnTo>
                      <a:lnTo>
                        <a:pt x="1132" y="178"/>
                      </a:lnTo>
                      <a:lnTo>
                        <a:pt x="1150" y="174"/>
                      </a:lnTo>
                      <a:lnTo>
                        <a:pt x="1172" y="172"/>
                      </a:lnTo>
                      <a:lnTo>
                        <a:pt x="1172" y="172"/>
                      </a:lnTo>
                      <a:lnTo>
                        <a:pt x="1198" y="168"/>
                      </a:lnTo>
                      <a:lnTo>
                        <a:pt x="1198" y="168"/>
                      </a:lnTo>
                      <a:lnTo>
                        <a:pt x="1164" y="140"/>
                      </a:lnTo>
                      <a:lnTo>
                        <a:pt x="1126" y="116"/>
                      </a:lnTo>
                      <a:lnTo>
                        <a:pt x="1088" y="92"/>
                      </a:lnTo>
                      <a:lnTo>
                        <a:pt x="1050" y="72"/>
                      </a:lnTo>
                      <a:lnTo>
                        <a:pt x="1010" y="56"/>
                      </a:lnTo>
                      <a:lnTo>
                        <a:pt x="968" y="40"/>
                      </a:lnTo>
                      <a:lnTo>
                        <a:pt x="928" y="28"/>
                      </a:lnTo>
                      <a:lnTo>
                        <a:pt x="886" y="18"/>
                      </a:lnTo>
                      <a:lnTo>
                        <a:pt x="844" y="10"/>
                      </a:lnTo>
                      <a:lnTo>
                        <a:pt x="800" y="4"/>
                      </a:lnTo>
                      <a:lnTo>
                        <a:pt x="758" y="2"/>
                      </a:lnTo>
                      <a:lnTo>
                        <a:pt x="714" y="0"/>
                      </a:lnTo>
                      <a:lnTo>
                        <a:pt x="672" y="2"/>
                      </a:lnTo>
                      <a:lnTo>
                        <a:pt x="628" y="6"/>
                      </a:lnTo>
                      <a:lnTo>
                        <a:pt x="586" y="12"/>
                      </a:lnTo>
                      <a:lnTo>
                        <a:pt x="544" y="20"/>
                      </a:lnTo>
                      <a:lnTo>
                        <a:pt x="544" y="20"/>
                      </a:lnTo>
                      <a:lnTo>
                        <a:pt x="502" y="30"/>
                      </a:lnTo>
                      <a:lnTo>
                        <a:pt x="460" y="44"/>
                      </a:lnTo>
                      <a:lnTo>
                        <a:pt x="418" y="58"/>
                      </a:lnTo>
                      <a:lnTo>
                        <a:pt x="378" y="76"/>
                      </a:lnTo>
                      <a:lnTo>
                        <a:pt x="340" y="96"/>
                      </a:lnTo>
                      <a:lnTo>
                        <a:pt x="302" y="118"/>
                      </a:lnTo>
                      <a:lnTo>
                        <a:pt x="266" y="142"/>
                      </a:lnTo>
                      <a:lnTo>
                        <a:pt x="232" y="166"/>
                      </a:lnTo>
                      <a:lnTo>
                        <a:pt x="200" y="194"/>
                      </a:lnTo>
                      <a:lnTo>
                        <a:pt x="170" y="224"/>
                      </a:lnTo>
                      <a:lnTo>
                        <a:pt x="142" y="256"/>
                      </a:lnTo>
                      <a:lnTo>
                        <a:pt x="114" y="290"/>
                      </a:lnTo>
                      <a:lnTo>
                        <a:pt x="90" y="326"/>
                      </a:lnTo>
                      <a:lnTo>
                        <a:pt x="70" y="362"/>
                      </a:lnTo>
                      <a:lnTo>
                        <a:pt x="50" y="402"/>
                      </a:lnTo>
                      <a:lnTo>
                        <a:pt x="34" y="442"/>
                      </a:lnTo>
                      <a:lnTo>
                        <a:pt x="34" y="442"/>
                      </a:lnTo>
                      <a:lnTo>
                        <a:pt x="20" y="490"/>
                      </a:lnTo>
                      <a:lnTo>
                        <a:pt x="10" y="540"/>
                      </a:lnTo>
                      <a:lnTo>
                        <a:pt x="2" y="594"/>
                      </a:lnTo>
                      <a:lnTo>
                        <a:pt x="0" y="648"/>
                      </a:lnTo>
                      <a:lnTo>
                        <a:pt x="0" y="648"/>
                      </a:lnTo>
                      <a:lnTo>
                        <a:pt x="2" y="754"/>
                      </a:lnTo>
                      <a:lnTo>
                        <a:pt x="8" y="858"/>
                      </a:lnTo>
                      <a:lnTo>
                        <a:pt x="16" y="960"/>
                      </a:lnTo>
                      <a:lnTo>
                        <a:pt x="30" y="1056"/>
                      </a:lnTo>
                      <a:lnTo>
                        <a:pt x="44" y="1148"/>
                      </a:lnTo>
                      <a:lnTo>
                        <a:pt x="64" y="1238"/>
                      </a:lnTo>
                      <a:lnTo>
                        <a:pt x="84" y="1322"/>
                      </a:lnTo>
                      <a:lnTo>
                        <a:pt x="108" y="1404"/>
                      </a:lnTo>
                      <a:lnTo>
                        <a:pt x="1876" y="2034"/>
                      </a:lnTo>
                      <a:close/>
                      <a:moveTo>
                        <a:pt x="108" y="1404"/>
                      </a:moveTo>
                      <a:lnTo>
                        <a:pt x="108" y="1404"/>
                      </a:lnTo>
                      <a:lnTo>
                        <a:pt x="124" y="1452"/>
                      </a:lnTo>
                      <a:lnTo>
                        <a:pt x="142" y="1498"/>
                      </a:lnTo>
                      <a:lnTo>
                        <a:pt x="160" y="1542"/>
                      </a:lnTo>
                      <a:lnTo>
                        <a:pt x="178" y="1586"/>
                      </a:lnTo>
                      <a:lnTo>
                        <a:pt x="198" y="1628"/>
                      </a:lnTo>
                      <a:lnTo>
                        <a:pt x="218" y="1668"/>
                      </a:lnTo>
                      <a:lnTo>
                        <a:pt x="240" y="1706"/>
                      </a:lnTo>
                      <a:lnTo>
                        <a:pt x="262" y="1744"/>
                      </a:lnTo>
                      <a:lnTo>
                        <a:pt x="284" y="1778"/>
                      </a:lnTo>
                      <a:lnTo>
                        <a:pt x="306" y="1812"/>
                      </a:lnTo>
                      <a:lnTo>
                        <a:pt x="330" y="1844"/>
                      </a:lnTo>
                      <a:lnTo>
                        <a:pt x="354" y="1874"/>
                      </a:lnTo>
                      <a:lnTo>
                        <a:pt x="380" y="1902"/>
                      </a:lnTo>
                      <a:lnTo>
                        <a:pt x="406" y="1930"/>
                      </a:lnTo>
                      <a:lnTo>
                        <a:pt x="430" y="1954"/>
                      </a:lnTo>
                      <a:lnTo>
                        <a:pt x="456" y="1978"/>
                      </a:lnTo>
                      <a:lnTo>
                        <a:pt x="484" y="1998"/>
                      </a:lnTo>
                      <a:lnTo>
                        <a:pt x="510" y="2018"/>
                      </a:lnTo>
                      <a:lnTo>
                        <a:pt x="538" y="2036"/>
                      </a:lnTo>
                      <a:lnTo>
                        <a:pt x="564" y="2052"/>
                      </a:lnTo>
                      <a:lnTo>
                        <a:pt x="592" y="2066"/>
                      </a:lnTo>
                      <a:lnTo>
                        <a:pt x="620" y="2078"/>
                      </a:lnTo>
                      <a:lnTo>
                        <a:pt x="648" y="2088"/>
                      </a:lnTo>
                      <a:lnTo>
                        <a:pt x="676" y="2098"/>
                      </a:lnTo>
                      <a:lnTo>
                        <a:pt x="704" y="2104"/>
                      </a:lnTo>
                      <a:lnTo>
                        <a:pt x="732" y="2108"/>
                      </a:lnTo>
                      <a:lnTo>
                        <a:pt x="760" y="2112"/>
                      </a:lnTo>
                      <a:lnTo>
                        <a:pt x="788" y="2112"/>
                      </a:lnTo>
                      <a:lnTo>
                        <a:pt x="816" y="2110"/>
                      </a:lnTo>
                      <a:lnTo>
                        <a:pt x="844" y="2108"/>
                      </a:lnTo>
                      <a:lnTo>
                        <a:pt x="872" y="2102"/>
                      </a:lnTo>
                      <a:lnTo>
                        <a:pt x="900" y="2096"/>
                      </a:lnTo>
                      <a:lnTo>
                        <a:pt x="900" y="2096"/>
                      </a:lnTo>
                      <a:lnTo>
                        <a:pt x="958" y="2076"/>
                      </a:lnTo>
                      <a:lnTo>
                        <a:pt x="1008" y="2058"/>
                      </a:lnTo>
                      <a:lnTo>
                        <a:pt x="1008" y="2058"/>
                      </a:lnTo>
                      <a:lnTo>
                        <a:pt x="1044" y="2044"/>
                      </a:lnTo>
                      <a:lnTo>
                        <a:pt x="1078" y="2028"/>
                      </a:lnTo>
                      <a:lnTo>
                        <a:pt x="1106" y="2014"/>
                      </a:lnTo>
                      <a:lnTo>
                        <a:pt x="1132" y="2000"/>
                      </a:lnTo>
                      <a:lnTo>
                        <a:pt x="1154" y="1986"/>
                      </a:lnTo>
                      <a:lnTo>
                        <a:pt x="1174" y="1974"/>
                      </a:lnTo>
                      <a:lnTo>
                        <a:pt x="1204" y="1948"/>
                      </a:lnTo>
                      <a:lnTo>
                        <a:pt x="1204" y="1948"/>
                      </a:lnTo>
                      <a:lnTo>
                        <a:pt x="1220" y="1962"/>
                      </a:lnTo>
                      <a:lnTo>
                        <a:pt x="1240" y="1976"/>
                      </a:lnTo>
                      <a:lnTo>
                        <a:pt x="1262" y="1992"/>
                      </a:lnTo>
                      <a:lnTo>
                        <a:pt x="1290" y="2008"/>
                      </a:lnTo>
                      <a:lnTo>
                        <a:pt x="1290" y="2008"/>
                      </a:lnTo>
                      <a:lnTo>
                        <a:pt x="1330" y="2028"/>
                      </a:lnTo>
                      <a:lnTo>
                        <a:pt x="1380" y="2050"/>
                      </a:lnTo>
                      <a:lnTo>
                        <a:pt x="1440" y="2074"/>
                      </a:lnTo>
                      <a:lnTo>
                        <a:pt x="1510" y="2096"/>
                      </a:lnTo>
                      <a:lnTo>
                        <a:pt x="1510" y="2096"/>
                      </a:lnTo>
                      <a:lnTo>
                        <a:pt x="1530" y="2102"/>
                      </a:lnTo>
                      <a:lnTo>
                        <a:pt x="1552" y="2106"/>
                      </a:lnTo>
                      <a:lnTo>
                        <a:pt x="1552" y="2106"/>
                      </a:lnTo>
                      <a:lnTo>
                        <a:pt x="1592" y="2110"/>
                      </a:lnTo>
                      <a:lnTo>
                        <a:pt x="1592" y="2110"/>
                      </a:lnTo>
                      <a:lnTo>
                        <a:pt x="1628" y="2112"/>
                      </a:lnTo>
                      <a:lnTo>
                        <a:pt x="1664" y="2110"/>
                      </a:lnTo>
                      <a:lnTo>
                        <a:pt x="1698" y="2104"/>
                      </a:lnTo>
                      <a:lnTo>
                        <a:pt x="1734" y="2096"/>
                      </a:lnTo>
                      <a:lnTo>
                        <a:pt x="1770" y="2086"/>
                      </a:lnTo>
                      <a:lnTo>
                        <a:pt x="1806" y="2072"/>
                      </a:lnTo>
                      <a:lnTo>
                        <a:pt x="1840" y="2054"/>
                      </a:lnTo>
                      <a:lnTo>
                        <a:pt x="1876" y="2034"/>
                      </a:lnTo>
                      <a:lnTo>
                        <a:pt x="108" y="1404"/>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59" name="TextBox 58"/>
          <p:cNvSpPr txBox="1"/>
          <p:nvPr/>
        </p:nvSpPr>
        <p:spPr>
          <a:xfrm>
            <a:off x="0" y="928048"/>
            <a:ext cx="7136890" cy="707886"/>
          </a:xfrm>
          <a:prstGeom prst="rect">
            <a:avLst/>
          </a:prstGeom>
          <a:noFill/>
        </p:spPr>
        <p:txBody>
          <a:bodyPr wrap="none" rtlCol="0">
            <a:spAutoFit/>
          </a:bodyPr>
          <a:lstStyle/>
          <a:p>
            <a:r>
              <a:rPr lang="en-US" sz="4000" dirty="0" smtClean="0">
                <a:latin typeface="+mj-lt"/>
              </a:rPr>
              <a:t>Go to College.  Get Ahead!</a:t>
            </a:r>
            <a:endParaRPr lang="en-US" sz="4000" dirty="0">
              <a:latin typeface="+mj-lt"/>
            </a:endParaRPr>
          </a:p>
        </p:txBody>
      </p:sp>
      <p:sp>
        <p:nvSpPr>
          <p:cNvPr id="60" name="TextBox 59"/>
          <p:cNvSpPr txBox="1"/>
          <p:nvPr/>
        </p:nvSpPr>
        <p:spPr>
          <a:xfrm>
            <a:off x="86497" y="1558552"/>
            <a:ext cx="4250723" cy="369332"/>
          </a:xfrm>
          <a:prstGeom prst="rect">
            <a:avLst/>
          </a:prstGeom>
          <a:noFill/>
        </p:spPr>
        <p:txBody>
          <a:bodyPr wrap="square" rtlCol="0">
            <a:spAutoFit/>
          </a:bodyPr>
          <a:lstStyle/>
          <a:p>
            <a:r>
              <a:rPr lang="en-US" dirty="0" smtClean="0"/>
              <a:t>Dual Credit Information Session</a:t>
            </a:r>
            <a:endParaRPr lang="en-US" dirty="0"/>
          </a:p>
        </p:txBody>
      </p:sp>
      <p:sp>
        <p:nvSpPr>
          <p:cNvPr id="54" name="Freeform 42"/>
          <p:cNvSpPr>
            <a:spLocks/>
          </p:cNvSpPr>
          <p:nvPr/>
        </p:nvSpPr>
        <p:spPr bwMode="auto">
          <a:xfrm>
            <a:off x="6575215" y="2690464"/>
            <a:ext cx="2011906" cy="2321429"/>
          </a:xfrm>
          <a:custGeom>
            <a:avLst/>
            <a:gdLst>
              <a:gd name="T0" fmla="*/ 326 w 1040"/>
              <a:gd name="T1" fmla="*/ 118 h 1200"/>
              <a:gd name="T2" fmla="*/ 352 w 1040"/>
              <a:gd name="T3" fmla="*/ 158 h 1200"/>
              <a:gd name="T4" fmla="*/ 366 w 1040"/>
              <a:gd name="T5" fmla="*/ 174 h 1200"/>
              <a:gd name="T6" fmla="*/ 356 w 1040"/>
              <a:gd name="T7" fmla="*/ 220 h 1200"/>
              <a:gd name="T8" fmla="*/ 262 w 1040"/>
              <a:gd name="T9" fmla="*/ 244 h 1200"/>
              <a:gd name="T10" fmla="*/ 24 w 1040"/>
              <a:gd name="T11" fmla="*/ 224 h 1200"/>
              <a:gd name="T12" fmla="*/ 0 w 1040"/>
              <a:gd name="T13" fmla="*/ 430 h 1200"/>
              <a:gd name="T14" fmla="*/ 18 w 1040"/>
              <a:gd name="T15" fmla="*/ 542 h 1200"/>
              <a:gd name="T16" fmla="*/ 58 w 1040"/>
              <a:gd name="T17" fmla="*/ 570 h 1200"/>
              <a:gd name="T18" fmla="*/ 98 w 1040"/>
              <a:gd name="T19" fmla="*/ 544 h 1200"/>
              <a:gd name="T20" fmla="*/ 166 w 1040"/>
              <a:gd name="T21" fmla="*/ 518 h 1200"/>
              <a:gd name="T22" fmla="*/ 236 w 1040"/>
              <a:gd name="T23" fmla="*/ 604 h 1200"/>
              <a:gd name="T24" fmla="*/ 234 w 1040"/>
              <a:gd name="T25" fmla="*/ 742 h 1200"/>
              <a:gd name="T26" fmla="*/ 176 w 1040"/>
              <a:gd name="T27" fmla="*/ 778 h 1200"/>
              <a:gd name="T28" fmla="*/ 106 w 1040"/>
              <a:gd name="T29" fmla="*/ 756 h 1200"/>
              <a:gd name="T30" fmla="*/ 66 w 1040"/>
              <a:gd name="T31" fmla="*/ 762 h 1200"/>
              <a:gd name="T32" fmla="*/ 48 w 1040"/>
              <a:gd name="T33" fmla="*/ 824 h 1200"/>
              <a:gd name="T34" fmla="*/ 92 w 1040"/>
              <a:gd name="T35" fmla="*/ 996 h 1200"/>
              <a:gd name="T36" fmla="*/ 142 w 1040"/>
              <a:gd name="T37" fmla="*/ 1096 h 1200"/>
              <a:gd name="T38" fmla="*/ 184 w 1040"/>
              <a:gd name="T39" fmla="*/ 1072 h 1200"/>
              <a:gd name="T40" fmla="*/ 416 w 1040"/>
              <a:gd name="T41" fmla="*/ 1002 h 1200"/>
              <a:gd name="T42" fmla="*/ 476 w 1040"/>
              <a:gd name="T43" fmla="*/ 1018 h 1200"/>
              <a:gd name="T44" fmla="*/ 478 w 1040"/>
              <a:gd name="T45" fmla="*/ 1068 h 1200"/>
              <a:gd name="T46" fmla="*/ 462 w 1040"/>
              <a:gd name="T47" fmla="*/ 1138 h 1200"/>
              <a:gd name="T48" fmla="*/ 498 w 1040"/>
              <a:gd name="T49" fmla="*/ 1188 h 1200"/>
              <a:gd name="T50" fmla="*/ 602 w 1040"/>
              <a:gd name="T51" fmla="*/ 1196 h 1200"/>
              <a:gd name="T52" fmla="*/ 702 w 1040"/>
              <a:gd name="T53" fmla="*/ 1158 h 1200"/>
              <a:gd name="T54" fmla="*/ 720 w 1040"/>
              <a:gd name="T55" fmla="*/ 1102 h 1200"/>
              <a:gd name="T56" fmla="*/ 686 w 1040"/>
              <a:gd name="T57" fmla="*/ 1040 h 1200"/>
              <a:gd name="T58" fmla="*/ 674 w 1040"/>
              <a:gd name="T59" fmla="*/ 992 h 1200"/>
              <a:gd name="T60" fmla="*/ 728 w 1040"/>
              <a:gd name="T61" fmla="*/ 960 h 1200"/>
              <a:gd name="T62" fmla="*/ 970 w 1040"/>
              <a:gd name="T63" fmla="*/ 966 h 1200"/>
              <a:gd name="T64" fmla="*/ 1034 w 1040"/>
              <a:gd name="T65" fmla="*/ 886 h 1200"/>
              <a:gd name="T66" fmla="*/ 1034 w 1040"/>
              <a:gd name="T67" fmla="*/ 690 h 1200"/>
              <a:gd name="T68" fmla="*/ 1000 w 1040"/>
              <a:gd name="T69" fmla="*/ 634 h 1200"/>
              <a:gd name="T70" fmla="*/ 962 w 1040"/>
              <a:gd name="T71" fmla="*/ 640 h 1200"/>
              <a:gd name="T72" fmla="*/ 916 w 1040"/>
              <a:gd name="T73" fmla="*/ 672 h 1200"/>
              <a:gd name="T74" fmla="*/ 846 w 1040"/>
              <a:gd name="T75" fmla="*/ 672 h 1200"/>
              <a:gd name="T76" fmla="*/ 798 w 1040"/>
              <a:gd name="T77" fmla="*/ 562 h 1200"/>
              <a:gd name="T78" fmla="*/ 800 w 1040"/>
              <a:gd name="T79" fmla="*/ 470 h 1200"/>
              <a:gd name="T80" fmla="*/ 808 w 1040"/>
              <a:gd name="T81" fmla="*/ 454 h 1200"/>
              <a:gd name="T82" fmla="*/ 816 w 1040"/>
              <a:gd name="T83" fmla="*/ 442 h 1200"/>
              <a:gd name="T84" fmla="*/ 826 w 1040"/>
              <a:gd name="T85" fmla="*/ 432 h 1200"/>
              <a:gd name="T86" fmla="*/ 842 w 1040"/>
              <a:gd name="T87" fmla="*/ 426 h 1200"/>
              <a:gd name="T88" fmla="*/ 864 w 1040"/>
              <a:gd name="T89" fmla="*/ 422 h 1200"/>
              <a:gd name="T90" fmla="*/ 888 w 1040"/>
              <a:gd name="T91" fmla="*/ 424 h 1200"/>
              <a:gd name="T92" fmla="*/ 904 w 1040"/>
              <a:gd name="T93" fmla="*/ 430 h 1200"/>
              <a:gd name="T94" fmla="*/ 926 w 1040"/>
              <a:gd name="T95" fmla="*/ 440 h 1200"/>
              <a:gd name="T96" fmla="*/ 964 w 1040"/>
              <a:gd name="T97" fmla="*/ 446 h 1200"/>
              <a:gd name="T98" fmla="*/ 990 w 1040"/>
              <a:gd name="T99" fmla="*/ 376 h 1200"/>
              <a:gd name="T100" fmla="*/ 960 w 1040"/>
              <a:gd name="T101" fmla="*/ 246 h 1200"/>
              <a:gd name="T102" fmla="*/ 876 w 1040"/>
              <a:gd name="T103" fmla="*/ 116 h 1200"/>
              <a:gd name="T104" fmla="*/ 698 w 1040"/>
              <a:gd name="T105" fmla="*/ 184 h 1200"/>
              <a:gd name="T106" fmla="*/ 584 w 1040"/>
              <a:gd name="T107" fmla="*/ 192 h 1200"/>
              <a:gd name="T108" fmla="*/ 556 w 1040"/>
              <a:gd name="T109" fmla="*/ 148 h 1200"/>
              <a:gd name="T110" fmla="*/ 566 w 1040"/>
              <a:gd name="T111" fmla="*/ 124 h 1200"/>
              <a:gd name="T112" fmla="*/ 578 w 1040"/>
              <a:gd name="T113" fmla="*/ 88 h 1200"/>
              <a:gd name="T114" fmla="*/ 480 w 1040"/>
              <a:gd name="T115" fmla="*/ 12 h 1200"/>
              <a:gd name="T116" fmla="*/ 418 w 1040"/>
              <a:gd name="T117" fmla="*/ 6 h 1200"/>
              <a:gd name="T118" fmla="*/ 340 w 1040"/>
              <a:gd name="T119" fmla="*/ 40 h 1200"/>
              <a:gd name="T120" fmla="*/ 320 w 1040"/>
              <a:gd name="T121" fmla="*/ 96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0" h="1200">
                <a:moveTo>
                  <a:pt x="324" y="112"/>
                </a:moveTo>
                <a:lnTo>
                  <a:pt x="324" y="112"/>
                </a:lnTo>
                <a:lnTo>
                  <a:pt x="326" y="114"/>
                </a:lnTo>
                <a:lnTo>
                  <a:pt x="326" y="114"/>
                </a:lnTo>
                <a:lnTo>
                  <a:pt x="326" y="118"/>
                </a:lnTo>
                <a:lnTo>
                  <a:pt x="326" y="118"/>
                </a:lnTo>
                <a:lnTo>
                  <a:pt x="332" y="130"/>
                </a:lnTo>
                <a:lnTo>
                  <a:pt x="338" y="142"/>
                </a:lnTo>
                <a:lnTo>
                  <a:pt x="352" y="158"/>
                </a:lnTo>
                <a:lnTo>
                  <a:pt x="352" y="158"/>
                </a:lnTo>
                <a:lnTo>
                  <a:pt x="352" y="158"/>
                </a:lnTo>
                <a:lnTo>
                  <a:pt x="352" y="158"/>
                </a:lnTo>
                <a:lnTo>
                  <a:pt x="356" y="162"/>
                </a:lnTo>
                <a:lnTo>
                  <a:pt x="356" y="162"/>
                </a:lnTo>
                <a:lnTo>
                  <a:pt x="360" y="166"/>
                </a:lnTo>
                <a:lnTo>
                  <a:pt x="360" y="166"/>
                </a:lnTo>
                <a:lnTo>
                  <a:pt x="366" y="174"/>
                </a:lnTo>
                <a:lnTo>
                  <a:pt x="366" y="174"/>
                </a:lnTo>
                <a:lnTo>
                  <a:pt x="370" y="182"/>
                </a:lnTo>
                <a:lnTo>
                  <a:pt x="370" y="182"/>
                </a:lnTo>
                <a:lnTo>
                  <a:pt x="372" y="192"/>
                </a:lnTo>
                <a:lnTo>
                  <a:pt x="368" y="202"/>
                </a:lnTo>
                <a:lnTo>
                  <a:pt x="364" y="212"/>
                </a:lnTo>
                <a:lnTo>
                  <a:pt x="356" y="220"/>
                </a:lnTo>
                <a:lnTo>
                  <a:pt x="346" y="226"/>
                </a:lnTo>
                <a:lnTo>
                  <a:pt x="336" y="232"/>
                </a:lnTo>
                <a:lnTo>
                  <a:pt x="324" y="236"/>
                </a:lnTo>
                <a:lnTo>
                  <a:pt x="312" y="240"/>
                </a:lnTo>
                <a:lnTo>
                  <a:pt x="312" y="240"/>
                </a:lnTo>
                <a:lnTo>
                  <a:pt x="262" y="244"/>
                </a:lnTo>
                <a:lnTo>
                  <a:pt x="232" y="246"/>
                </a:lnTo>
                <a:lnTo>
                  <a:pt x="196" y="246"/>
                </a:lnTo>
                <a:lnTo>
                  <a:pt x="156" y="246"/>
                </a:lnTo>
                <a:lnTo>
                  <a:pt x="114" y="242"/>
                </a:lnTo>
                <a:lnTo>
                  <a:pt x="70" y="234"/>
                </a:lnTo>
                <a:lnTo>
                  <a:pt x="24" y="224"/>
                </a:lnTo>
                <a:lnTo>
                  <a:pt x="24" y="224"/>
                </a:lnTo>
                <a:lnTo>
                  <a:pt x="12" y="270"/>
                </a:lnTo>
                <a:lnTo>
                  <a:pt x="6" y="316"/>
                </a:lnTo>
                <a:lnTo>
                  <a:pt x="0" y="356"/>
                </a:lnTo>
                <a:lnTo>
                  <a:pt x="0" y="396"/>
                </a:lnTo>
                <a:lnTo>
                  <a:pt x="0" y="430"/>
                </a:lnTo>
                <a:lnTo>
                  <a:pt x="0" y="462"/>
                </a:lnTo>
                <a:lnTo>
                  <a:pt x="6" y="510"/>
                </a:lnTo>
                <a:lnTo>
                  <a:pt x="6" y="510"/>
                </a:lnTo>
                <a:lnTo>
                  <a:pt x="8" y="522"/>
                </a:lnTo>
                <a:lnTo>
                  <a:pt x="12" y="532"/>
                </a:lnTo>
                <a:lnTo>
                  <a:pt x="18" y="542"/>
                </a:lnTo>
                <a:lnTo>
                  <a:pt x="24" y="552"/>
                </a:lnTo>
                <a:lnTo>
                  <a:pt x="30" y="560"/>
                </a:lnTo>
                <a:lnTo>
                  <a:pt x="40" y="566"/>
                </a:lnTo>
                <a:lnTo>
                  <a:pt x="48" y="568"/>
                </a:lnTo>
                <a:lnTo>
                  <a:pt x="58" y="570"/>
                </a:lnTo>
                <a:lnTo>
                  <a:pt x="58" y="570"/>
                </a:lnTo>
                <a:lnTo>
                  <a:pt x="64" y="568"/>
                </a:lnTo>
                <a:lnTo>
                  <a:pt x="72" y="564"/>
                </a:lnTo>
                <a:lnTo>
                  <a:pt x="78" y="560"/>
                </a:lnTo>
                <a:lnTo>
                  <a:pt x="86" y="554"/>
                </a:lnTo>
                <a:lnTo>
                  <a:pt x="86" y="554"/>
                </a:lnTo>
                <a:lnTo>
                  <a:pt x="98" y="544"/>
                </a:lnTo>
                <a:lnTo>
                  <a:pt x="112" y="532"/>
                </a:lnTo>
                <a:lnTo>
                  <a:pt x="132" y="524"/>
                </a:lnTo>
                <a:lnTo>
                  <a:pt x="142" y="520"/>
                </a:lnTo>
                <a:lnTo>
                  <a:pt x="152" y="518"/>
                </a:lnTo>
                <a:lnTo>
                  <a:pt x="152" y="518"/>
                </a:lnTo>
                <a:lnTo>
                  <a:pt x="166" y="518"/>
                </a:lnTo>
                <a:lnTo>
                  <a:pt x="180" y="522"/>
                </a:lnTo>
                <a:lnTo>
                  <a:pt x="194" y="528"/>
                </a:lnTo>
                <a:lnTo>
                  <a:pt x="206" y="538"/>
                </a:lnTo>
                <a:lnTo>
                  <a:pt x="218" y="554"/>
                </a:lnTo>
                <a:lnTo>
                  <a:pt x="228" y="576"/>
                </a:lnTo>
                <a:lnTo>
                  <a:pt x="236" y="604"/>
                </a:lnTo>
                <a:lnTo>
                  <a:pt x="242" y="638"/>
                </a:lnTo>
                <a:lnTo>
                  <a:pt x="242" y="638"/>
                </a:lnTo>
                <a:lnTo>
                  <a:pt x="246" y="672"/>
                </a:lnTo>
                <a:lnTo>
                  <a:pt x="244" y="700"/>
                </a:lnTo>
                <a:lnTo>
                  <a:pt x="240" y="724"/>
                </a:lnTo>
                <a:lnTo>
                  <a:pt x="234" y="742"/>
                </a:lnTo>
                <a:lnTo>
                  <a:pt x="224" y="756"/>
                </a:lnTo>
                <a:lnTo>
                  <a:pt x="214" y="766"/>
                </a:lnTo>
                <a:lnTo>
                  <a:pt x="200" y="774"/>
                </a:lnTo>
                <a:lnTo>
                  <a:pt x="188" y="776"/>
                </a:lnTo>
                <a:lnTo>
                  <a:pt x="188" y="776"/>
                </a:lnTo>
                <a:lnTo>
                  <a:pt x="176" y="778"/>
                </a:lnTo>
                <a:lnTo>
                  <a:pt x="166" y="778"/>
                </a:lnTo>
                <a:lnTo>
                  <a:pt x="146" y="774"/>
                </a:lnTo>
                <a:lnTo>
                  <a:pt x="128" y="768"/>
                </a:lnTo>
                <a:lnTo>
                  <a:pt x="114" y="760"/>
                </a:lnTo>
                <a:lnTo>
                  <a:pt x="114" y="760"/>
                </a:lnTo>
                <a:lnTo>
                  <a:pt x="106" y="756"/>
                </a:lnTo>
                <a:lnTo>
                  <a:pt x="98" y="754"/>
                </a:lnTo>
                <a:lnTo>
                  <a:pt x="90" y="752"/>
                </a:lnTo>
                <a:lnTo>
                  <a:pt x="82" y="752"/>
                </a:lnTo>
                <a:lnTo>
                  <a:pt x="82" y="752"/>
                </a:lnTo>
                <a:lnTo>
                  <a:pt x="74" y="756"/>
                </a:lnTo>
                <a:lnTo>
                  <a:pt x="66" y="762"/>
                </a:lnTo>
                <a:lnTo>
                  <a:pt x="60" y="770"/>
                </a:lnTo>
                <a:lnTo>
                  <a:pt x="54" y="778"/>
                </a:lnTo>
                <a:lnTo>
                  <a:pt x="50" y="790"/>
                </a:lnTo>
                <a:lnTo>
                  <a:pt x="48" y="800"/>
                </a:lnTo>
                <a:lnTo>
                  <a:pt x="48" y="812"/>
                </a:lnTo>
                <a:lnTo>
                  <a:pt x="48" y="824"/>
                </a:lnTo>
                <a:lnTo>
                  <a:pt x="48" y="824"/>
                </a:lnTo>
                <a:lnTo>
                  <a:pt x="56" y="868"/>
                </a:lnTo>
                <a:lnTo>
                  <a:pt x="62" y="896"/>
                </a:lnTo>
                <a:lnTo>
                  <a:pt x="70" y="926"/>
                </a:lnTo>
                <a:lnTo>
                  <a:pt x="80" y="960"/>
                </a:lnTo>
                <a:lnTo>
                  <a:pt x="92" y="996"/>
                </a:lnTo>
                <a:lnTo>
                  <a:pt x="108" y="1034"/>
                </a:lnTo>
                <a:lnTo>
                  <a:pt x="128" y="1072"/>
                </a:lnTo>
                <a:lnTo>
                  <a:pt x="128" y="1072"/>
                </a:lnTo>
                <a:lnTo>
                  <a:pt x="130" y="1078"/>
                </a:lnTo>
                <a:lnTo>
                  <a:pt x="130" y="1078"/>
                </a:lnTo>
                <a:lnTo>
                  <a:pt x="142" y="1096"/>
                </a:lnTo>
                <a:lnTo>
                  <a:pt x="142" y="1096"/>
                </a:lnTo>
                <a:lnTo>
                  <a:pt x="142" y="1096"/>
                </a:lnTo>
                <a:lnTo>
                  <a:pt x="142" y="1096"/>
                </a:lnTo>
                <a:lnTo>
                  <a:pt x="142" y="1096"/>
                </a:lnTo>
                <a:lnTo>
                  <a:pt x="142" y="1096"/>
                </a:lnTo>
                <a:lnTo>
                  <a:pt x="184" y="1072"/>
                </a:lnTo>
                <a:lnTo>
                  <a:pt x="226" y="1054"/>
                </a:lnTo>
                <a:lnTo>
                  <a:pt x="266" y="1038"/>
                </a:lnTo>
                <a:lnTo>
                  <a:pt x="302" y="1026"/>
                </a:lnTo>
                <a:lnTo>
                  <a:pt x="336" y="1018"/>
                </a:lnTo>
                <a:lnTo>
                  <a:pt x="368" y="1010"/>
                </a:lnTo>
                <a:lnTo>
                  <a:pt x="416" y="1002"/>
                </a:lnTo>
                <a:lnTo>
                  <a:pt x="416" y="1002"/>
                </a:lnTo>
                <a:lnTo>
                  <a:pt x="434" y="1002"/>
                </a:lnTo>
                <a:lnTo>
                  <a:pt x="454" y="1006"/>
                </a:lnTo>
                <a:lnTo>
                  <a:pt x="462" y="1010"/>
                </a:lnTo>
                <a:lnTo>
                  <a:pt x="470" y="1014"/>
                </a:lnTo>
                <a:lnTo>
                  <a:pt x="476" y="1018"/>
                </a:lnTo>
                <a:lnTo>
                  <a:pt x="482" y="1024"/>
                </a:lnTo>
                <a:lnTo>
                  <a:pt x="482" y="1024"/>
                </a:lnTo>
                <a:lnTo>
                  <a:pt x="486" y="1034"/>
                </a:lnTo>
                <a:lnTo>
                  <a:pt x="486" y="1044"/>
                </a:lnTo>
                <a:lnTo>
                  <a:pt x="484" y="1054"/>
                </a:lnTo>
                <a:lnTo>
                  <a:pt x="478" y="1068"/>
                </a:lnTo>
                <a:lnTo>
                  <a:pt x="478" y="1068"/>
                </a:lnTo>
                <a:lnTo>
                  <a:pt x="470" y="1086"/>
                </a:lnTo>
                <a:lnTo>
                  <a:pt x="466" y="1098"/>
                </a:lnTo>
                <a:lnTo>
                  <a:pt x="462" y="1112"/>
                </a:lnTo>
                <a:lnTo>
                  <a:pt x="462" y="1124"/>
                </a:lnTo>
                <a:lnTo>
                  <a:pt x="462" y="1138"/>
                </a:lnTo>
                <a:lnTo>
                  <a:pt x="464" y="1152"/>
                </a:lnTo>
                <a:lnTo>
                  <a:pt x="470" y="1164"/>
                </a:lnTo>
                <a:lnTo>
                  <a:pt x="470" y="1164"/>
                </a:lnTo>
                <a:lnTo>
                  <a:pt x="478" y="1174"/>
                </a:lnTo>
                <a:lnTo>
                  <a:pt x="486" y="1182"/>
                </a:lnTo>
                <a:lnTo>
                  <a:pt x="498" y="1188"/>
                </a:lnTo>
                <a:lnTo>
                  <a:pt x="512" y="1194"/>
                </a:lnTo>
                <a:lnTo>
                  <a:pt x="530" y="1198"/>
                </a:lnTo>
                <a:lnTo>
                  <a:pt x="550" y="1200"/>
                </a:lnTo>
                <a:lnTo>
                  <a:pt x="574" y="1198"/>
                </a:lnTo>
                <a:lnTo>
                  <a:pt x="602" y="1196"/>
                </a:lnTo>
                <a:lnTo>
                  <a:pt x="602" y="1196"/>
                </a:lnTo>
                <a:lnTo>
                  <a:pt x="626" y="1192"/>
                </a:lnTo>
                <a:lnTo>
                  <a:pt x="646" y="1186"/>
                </a:lnTo>
                <a:lnTo>
                  <a:pt x="664" y="1180"/>
                </a:lnTo>
                <a:lnTo>
                  <a:pt x="680" y="1174"/>
                </a:lnTo>
                <a:lnTo>
                  <a:pt x="692" y="1166"/>
                </a:lnTo>
                <a:lnTo>
                  <a:pt x="702" y="1158"/>
                </a:lnTo>
                <a:lnTo>
                  <a:pt x="710" y="1150"/>
                </a:lnTo>
                <a:lnTo>
                  <a:pt x="716" y="1140"/>
                </a:lnTo>
                <a:lnTo>
                  <a:pt x="718" y="1130"/>
                </a:lnTo>
                <a:lnTo>
                  <a:pt x="720" y="1122"/>
                </a:lnTo>
                <a:lnTo>
                  <a:pt x="720" y="1112"/>
                </a:lnTo>
                <a:lnTo>
                  <a:pt x="720" y="1102"/>
                </a:lnTo>
                <a:lnTo>
                  <a:pt x="714" y="1084"/>
                </a:lnTo>
                <a:lnTo>
                  <a:pt x="706" y="1066"/>
                </a:lnTo>
                <a:lnTo>
                  <a:pt x="706" y="1066"/>
                </a:lnTo>
                <a:lnTo>
                  <a:pt x="696" y="1050"/>
                </a:lnTo>
                <a:lnTo>
                  <a:pt x="686" y="1040"/>
                </a:lnTo>
                <a:lnTo>
                  <a:pt x="686" y="1040"/>
                </a:lnTo>
                <a:lnTo>
                  <a:pt x="678" y="1032"/>
                </a:lnTo>
                <a:lnTo>
                  <a:pt x="674" y="1024"/>
                </a:lnTo>
                <a:lnTo>
                  <a:pt x="674" y="1024"/>
                </a:lnTo>
                <a:lnTo>
                  <a:pt x="670" y="1014"/>
                </a:lnTo>
                <a:lnTo>
                  <a:pt x="670" y="1002"/>
                </a:lnTo>
                <a:lnTo>
                  <a:pt x="674" y="992"/>
                </a:lnTo>
                <a:lnTo>
                  <a:pt x="682" y="982"/>
                </a:lnTo>
                <a:lnTo>
                  <a:pt x="692" y="974"/>
                </a:lnTo>
                <a:lnTo>
                  <a:pt x="704" y="968"/>
                </a:lnTo>
                <a:lnTo>
                  <a:pt x="716" y="962"/>
                </a:lnTo>
                <a:lnTo>
                  <a:pt x="728" y="960"/>
                </a:lnTo>
                <a:lnTo>
                  <a:pt x="728" y="960"/>
                </a:lnTo>
                <a:lnTo>
                  <a:pt x="778" y="956"/>
                </a:lnTo>
                <a:lnTo>
                  <a:pt x="808" y="954"/>
                </a:lnTo>
                <a:lnTo>
                  <a:pt x="844" y="954"/>
                </a:lnTo>
                <a:lnTo>
                  <a:pt x="882" y="954"/>
                </a:lnTo>
                <a:lnTo>
                  <a:pt x="924" y="960"/>
                </a:lnTo>
                <a:lnTo>
                  <a:pt x="970" y="966"/>
                </a:lnTo>
                <a:lnTo>
                  <a:pt x="1016" y="976"/>
                </a:lnTo>
                <a:lnTo>
                  <a:pt x="1016" y="976"/>
                </a:lnTo>
                <a:lnTo>
                  <a:pt x="1016" y="978"/>
                </a:lnTo>
                <a:lnTo>
                  <a:pt x="1016" y="978"/>
                </a:lnTo>
                <a:lnTo>
                  <a:pt x="1028" y="930"/>
                </a:lnTo>
                <a:lnTo>
                  <a:pt x="1034" y="886"/>
                </a:lnTo>
                <a:lnTo>
                  <a:pt x="1038" y="844"/>
                </a:lnTo>
                <a:lnTo>
                  <a:pt x="1040" y="804"/>
                </a:lnTo>
                <a:lnTo>
                  <a:pt x="1040" y="770"/>
                </a:lnTo>
                <a:lnTo>
                  <a:pt x="1038" y="738"/>
                </a:lnTo>
                <a:lnTo>
                  <a:pt x="1034" y="690"/>
                </a:lnTo>
                <a:lnTo>
                  <a:pt x="1034" y="690"/>
                </a:lnTo>
                <a:lnTo>
                  <a:pt x="1030" y="678"/>
                </a:lnTo>
                <a:lnTo>
                  <a:pt x="1028" y="668"/>
                </a:lnTo>
                <a:lnTo>
                  <a:pt x="1022" y="658"/>
                </a:lnTo>
                <a:lnTo>
                  <a:pt x="1016" y="648"/>
                </a:lnTo>
                <a:lnTo>
                  <a:pt x="1008" y="640"/>
                </a:lnTo>
                <a:lnTo>
                  <a:pt x="1000" y="634"/>
                </a:lnTo>
                <a:lnTo>
                  <a:pt x="992" y="632"/>
                </a:lnTo>
                <a:lnTo>
                  <a:pt x="982" y="630"/>
                </a:lnTo>
                <a:lnTo>
                  <a:pt x="982" y="630"/>
                </a:lnTo>
                <a:lnTo>
                  <a:pt x="976" y="632"/>
                </a:lnTo>
                <a:lnTo>
                  <a:pt x="968" y="634"/>
                </a:lnTo>
                <a:lnTo>
                  <a:pt x="962" y="640"/>
                </a:lnTo>
                <a:lnTo>
                  <a:pt x="954" y="646"/>
                </a:lnTo>
                <a:lnTo>
                  <a:pt x="954" y="646"/>
                </a:lnTo>
                <a:lnTo>
                  <a:pt x="940" y="658"/>
                </a:lnTo>
                <a:lnTo>
                  <a:pt x="940" y="658"/>
                </a:lnTo>
                <a:lnTo>
                  <a:pt x="930" y="666"/>
                </a:lnTo>
                <a:lnTo>
                  <a:pt x="916" y="672"/>
                </a:lnTo>
                <a:lnTo>
                  <a:pt x="902" y="678"/>
                </a:lnTo>
                <a:lnTo>
                  <a:pt x="886" y="682"/>
                </a:lnTo>
                <a:lnTo>
                  <a:pt x="886" y="682"/>
                </a:lnTo>
                <a:lnTo>
                  <a:pt x="874" y="682"/>
                </a:lnTo>
                <a:lnTo>
                  <a:pt x="860" y="678"/>
                </a:lnTo>
                <a:lnTo>
                  <a:pt x="846" y="672"/>
                </a:lnTo>
                <a:lnTo>
                  <a:pt x="834" y="660"/>
                </a:lnTo>
                <a:lnTo>
                  <a:pt x="822" y="646"/>
                </a:lnTo>
                <a:lnTo>
                  <a:pt x="812" y="624"/>
                </a:lnTo>
                <a:lnTo>
                  <a:pt x="804" y="596"/>
                </a:lnTo>
                <a:lnTo>
                  <a:pt x="798" y="562"/>
                </a:lnTo>
                <a:lnTo>
                  <a:pt x="798" y="562"/>
                </a:lnTo>
                <a:lnTo>
                  <a:pt x="794" y="538"/>
                </a:lnTo>
                <a:lnTo>
                  <a:pt x="794" y="518"/>
                </a:lnTo>
                <a:lnTo>
                  <a:pt x="794" y="498"/>
                </a:lnTo>
                <a:lnTo>
                  <a:pt x="798" y="482"/>
                </a:lnTo>
                <a:lnTo>
                  <a:pt x="798" y="482"/>
                </a:lnTo>
                <a:lnTo>
                  <a:pt x="800" y="470"/>
                </a:lnTo>
                <a:lnTo>
                  <a:pt x="800" y="470"/>
                </a:lnTo>
                <a:lnTo>
                  <a:pt x="802" y="466"/>
                </a:lnTo>
                <a:lnTo>
                  <a:pt x="802" y="466"/>
                </a:lnTo>
                <a:lnTo>
                  <a:pt x="806" y="458"/>
                </a:lnTo>
                <a:lnTo>
                  <a:pt x="806" y="458"/>
                </a:lnTo>
                <a:lnTo>
                  <a:pt x="808" y="454"/>
                </a:lnTo>
                <a:lnTo>
                  <a:pt x="808" y="454"/>
                </a:lnTo>
                <a:lnTo>
                  <a:pt x="810" y="450"/>
                </a:lnTo>
                <a:lnTo>
                  <a:pt x="810" y="450"/>
                </a:lnTo>
                <a:lnTo>
                  <a:pt x="814" y="446"/>
                </a:lnTo>
                <a:lnTo>
                  <a:pt x="814" y="446"/>
                </a:lnTo>
                <a:lnTo>
                  <a:pt x="816" y="442"/>
                </a:lnTo>
                <a:lnTo>
                  <a:pt x="816" y="442"/>
                </a:lnTo>
                <a:lnTo>
                  <a:pt x="820" y="438"/>
                </a:lnTo>
                <a:lnTo>
                  <a:pt x="820" y="438"/>
                </a:lnTo>
                <a:lnTo>
                  <a:pt x="824" y="434"/>
                </a:lnTo>
                <a:lnTo>
                  <a:pt x="824" y="434"/>
                </a:lnTo>
                <a:lnTo>
                  <a:pt x="826" y="432"/>
                </a:lnTo>
                <a:lnTo>
                  <a:pt x="826" y="432"/>
                </a:lnTo>
                <a:lnTo>
                  <a:pt x="832" y="430"/>
                </a:lnTo>
                <a:lnTo>
                  <a:pt x="832" y="430"/>
                </a:lnTo>
                <a:lnTo>
                  <a:pt x="834" y="428"/>
                </a:lnTo>
                <a:lnTo>
                  <a:pt x="834" y="428"/>
                </a:lnTo>
                <a:lnTo>
                  <a:pt x="842" y="426"/>
                </a:lnTo>
                <a:lnTo>
                  <a:pt x="842" y="426"/>
                </a:lnTo>
                <a:lnTo>
                  <a:pt x="852" y="424"/>
                </a:lnTo>
                <a:lnTo>
                  <a:pt x="852" y="424"/>
                </a:lnTo>
                <a:lnTo>
                  <a:pt x="858" y="422"/>
                </a:lnTo>
                <a:lnTo>
                  <a:pt x="858" y="422"/>
                </a:lnTo>
                <a:lnTo>
                  <a:pt x="864" y="422"/>
                </a:lnTo>
                <a:lnTo>
                  <a:pt x="864" y="422"/>
                </a:lnTo>
                <a:lnTo>
                  <a:pt x="874" y="422"/>
                </a:lnTo>
                <a:lnTo>
                  <a:pt x="874" y="422"/>
                </a:lnTo>
                <a:lnTo>
                  <a:pt x="874" y="422"/>
                </a:lnTo>
                <a:lnTo>
                  <a:pt x="874" y="422"/>
                </a:lnTo>
                <a:lnTo>
                  <a:pt x="888" y="424"/>
                </a:lnTo>
                <a:lnTo>
                  <a:pt x="888" y="424"/>
                </a:lnTo>
                <a:lnTo>
                  <a:pt x="890" y="426"/>
                </a:lnTo>
                <a:lnTo>
                  <a:pt x="890" y="426"/>
                </a:lnTo>
                <a:lnTo>
                  <a:pt x="902" y="428"/>
                </a:lnTo>
                <a:lnTo>
                  <a:pt x="902" y="428"/>
                </a:lnTo>
                <a:lnTo>
                  <a:pt x="904" y="430"/>
                </a:lnTo>
                <a:lnTo>
                  <a:pt x="904" y="430"/>
                </a:lnTo>
                <a:lnTo>
                  <a:pt x="916" y="434"/>
                </a:lnTo>
                <a:lnTo>
                  <a:pt x="916" y="434"/>
                </a:lnTo>
                <a:lnTo>
                  <a:pt x="918" y="434"/>
                </a:lnTo>
                <a:lnTo>
                  <a:pt x="918" y="434"/>
                </a:lnTo>
                <a:lnTo>
                  <a:pt x="926" y="440"/>
                </a:lnTo>
                <a:lnTo>
                  <a:pt x="926" y="440"/>
                </a:lnTo>
                <a:lnTo>
                  <a:pt x="936" y="444"/>
                </a:lnTo>
                <a:lnTo>
                  <a:pt x="942" y="446"/>
                </a:lnTo>
                <a:lnTo>
                  <a:pt x="950" y="448"/>
                </a:lnTo>
                <a:lnTo>
                  <a:pt x="956" y="446"/>
                </a:lnTo>
                <a:lnTo>
                  <a:pt x="964" y="446"/>
                </a:lnTo>
                <a:lnTo>
                  <a:pt x="968" y="442"/>
                </a:lnTo>
                <a:lnTo>
                  <a:pt x="978" y="432"/>
                </a:lnTo>
                <a:lnTo>
                  <a:pt x="984" y="420"/>
                </a:lnTo>
                <a:lnTo>
                  <a:pt x="990" y="406"/>
                </a:lnTo>
                <a:lnTo>
                  <a:pt x="992" y="392"/>
                </a:lnTo>
                <a:lnTo>
                  <a:pt x="990" y="376"/>
                </a:lnTo>
                <a:lnTo>
                  <a:pt x="990" y="376"/>
                </a:lnTo>
                <a:lnTo>
                  <a:pt x="986" y="352"/>
                </a:lnTo>
                <a:lnTo>
                  <a:pt x="982" y="320"/>
                </a:lnTo>
                <a:lnTo>
                  <a:pt x="972" y="284"/>
                </a:lnTo>
                <a:lnTo>
                  <a:pt x="960" y="246"/>
                </a:lnTo>
                <a:lnTo>
                  <a:pt x="960" y="246"/>
                </a:lnTo>
                <a:lnTo>
                  <a:pt x="950" y="216"/>
                </a:lnTo>
                <a:lnTo>
                  <a:pt x="938" y="184"/>
                </a:lnTo>
                <a:lnTo>
                  <a:pt x="922" y="152"/>
                </a:lnTo>
                <a:lnTo>
                  <a:pt x="906" y="118"/>
                </a:lnTo>
                <a:lnTo>
                  <a:pt x="906" y="118"/>
                </a:lnTo>
                <a:lnTo>
                  <a:pt x="876" y="116"/>
                </a:lnTo>
                <a:lnTo>
                  <a:pt x="876" y="116"/>
                </a:lnTo>
                <a:lnTo>
                  <a:pt x="838" y="136"/>
                </a:lnTo>
                <a:lnTo>
                  <a:pt x="800" y="152"/>
                </a:lnTo>
                <a:lnTo>
                  <a:pt x="764" y="166"/>
                </a:lnTo>
                <a:lnTo>
                  <a:pt x="730" y="176"/>
                </a:lnTo>
                <a:lnTo>
                  <a:pt x="698" y="184"/>
                </a:lnTo>
                <a:lnTo>
                  <a:pt x="670" y="190"/>
                </a:lnTo>
                <a:lnTo>
                  <a:pt x="624" y="196"/>
                </a:lnTo>
                <a:lnTo>
                  <a:pt x="624" y="196"/>
                </a:lnTo>
                <a:lnTo>
                  <a:pt x="610" y="198"/>
                </a:lnTo>
                <a:lnTo>
                  <a:pt x="596" y="196"/>
                </a:lnTo>
                <a:lnTo>
                  <a:pt x="584" y="192"/>
                </a:lnTo>
                <a:lnTo>
                  <a:pt x="572" y="186"/>
                </a:lnTo>
                <a:lnTo>
                  <a:pt x="562" y="178"/>
                </a:lnTo>
                <a:lnTo>
                  <a:pt x="556" y="168"/>
                </a:lnTo>
                <a:lnTo>
                  <a:pt x="556" y="162"/>
                </a:lnTo>
                <a:lnTo>
                  <a:pt x="554" y="156"/>
                </a:lnTo>
                <a:lnTo>
                  <a:pt x="556" y="148"/>
                </a:lnTo>
                <a:lnTo>
                  <a:pt x="558" y="142"/>
                </a:lnTo>
                <a:lnTo>
                  <a:pt x="558" y="142"/>
                </a:lnTo>
                <a:lnTo>
                  <a:pt x="562" y="132"/>
                </a:lnTo>
                <a:lnTo>
                  <a:pt x="562" y="132"/>
                </a:lnTo>
                <a:lnTo>
                  <a:pt x="566" y="124"/>
                </a:lnTo>
                <a:lnTo>
                  <a:pt x="566" y="124"/>
                </a:lnTo>
                <a:lnTo>
                  <a:pt x="568" y="124"/>
                </a:lnTo>
                <a:lnTo>
                  <a:pt x="568" y="124"/>
                </a:lnTo>
                <a:lnTo>
                  <a:pt x="568" y="122"/>
                </a:lnTo>
                <a:lnTo>
                  <a:pt x="568" y="122"/>
                </a:lnTo>
                <a:lnTo>
                  <a:pt x="574" y="106"/>
                </a:lnTo>
                <a:lnTo>
                  <a:pt x="578" y="88"/>
                </a:lnTo>
                <a:lnTo>
                  <a:pt x="580" y="68"/>
                </a:lnTo>
                <a:lnTo>
                  <a:pt x="578" y="58"/>
                </a:lnTo>
                <a:lnTo>
                  <a:pt x="576" y="50"/>
                </a:lnTo>
                <a:lnTo>
                  <a:pt x="576" y="50"/>
                </a:lnTo>
                <a:lnTo>
                  <a:pt x="528" y="32"/>
                </a:lnTo>
                <a:lnTo>
                  <a:pt x="480" y="12"/>
                </a:lnTo>
                <a:lnTo>
                  <a:pt x="480" y="12"/>
                </a:lnTo>
                <a:lnTo>
                  <a:pt x="466" y="0"/>
                </a:lnTo>
                <a:lnTo>
                  <a:pt x="466" y="0"/>
                </a:lnTo>
                <a:lnTo>
                  <a:pt x="440" y="4"/>
                </a:lnTo>
                <a:lnTo>
                  <a:pt x="440" y="4"/>
                </a:lnTo>
                <a:lnTo>
                  <a:pt x="418" y="6"/>
                </a:lnTo>
                <a:lnTo>
                  <a:pt x="400" y="10"/>
                </a:lnTo>
                <a:lnTo>
                  <a:pt x="384" y="16"/>
                </a:lnTo>
                <a:lnTo>
                  <a:pt x="370" y="20"/>
                </a:lnTo>
                <a:lnTo>
                  <a:pt x="358" y="28"/>
                </a:lnTo>
                <a:lnTo>
                  <a:pt x="348" y="34"/>
                </a:lnTo>
                <a:lnTo>
                  <a:pt x="340" y="40"/>
                </a:lnTo>
                <a:lnTo>
                  <a:pt x="332" y="48"/>
                </a:lnTo>
                <a:lnTo>
                  <a:pt x="328" y="56"/>
                </a:lnTo>
                <a:lnTo>
                  <a:pt x="324" y="64"/>
                </a:lnTo>
                <a:lnTo>
                  <a:pt x="322" y="72"/>
                </a:lnTo>
                <a:lnTo>
                  <a:pt x="320" y="80"/>
                </a:lnTo>
                <a:lnTo>
                  <a:pt x="320" y="96"/>
                </a:lnTo>
                <a:lnTo>
                  <a:pt x="324" y="112"/>
                </a:lnTo>
                <a:lnTo>
                  <a:pt x="324" y="112"/>
                </a:lnTo>
                <a:close/>
              </a:path>
            </a:pathLst>
          </a:custGeom>
          <a:gradFill>
            <a:gsLst>
              <a:gs pos="0">
                <a:srgbClr val="FF0000"/>
              </a:gs>
              <a:gs pos="100000">
                <a:srgbClr val="C00000">
                  <a:lumMod val="96000"/>
                </a:srgbClr>
              </a:gs>
            </a:gsLst>
            <a:lin ang="5400000" scaled="1"/>
          </a:gradFill>
          <a:ln w="762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444843" y="5881816"/>
            <a:ext cx="4386649" cy="646331"/>
          </a:xfrm>
          <a:prstGeom prst="rect">
            <a:avLst/>
          </a:prstGeom>
          <a:noFill/>
        </p:spPr>
        <p:txBody>
          <a:bodyPr wrap="square" rtlCol="0">
            <a:spAutoFit/>
          </a:bodyPr>
          <a:lstStyle/>
          <a:p>
            <a:r>
              <a:rPr lang="en-US" dirty="0" smtClean="0"/>
              <a:t>Parent Orientation</a:t>
            </a:r>
          </a:p>
          <a:p>
            <a:endParaRPr lang="en-US" dirty="0"/>
          </a:p>
        </p:txBody>
      </p:sp>
    </p:spTree>
    <p:extLst>
      <p:ext uri="{BB962C8B-B14F-4D97-AF65-F5344CB8AC3E}">
        <p14:creationId xmlns:p14="http://schemas.microsoft.com/office/powerpoint/2010/main" val="168504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500"/>
                                        <p:tgtEl>
                                          <p:spTgt spid="7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fade">
                                      <p:cBhvr>
                                        <p:cTn id="11" dur="500"/>
                                        <p:tgtEl>
                                          <p:spTgt spid="7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fade">
                                      <p:cBhvr>
                                        <p:cTn id="15" dur="500"/>
                                        <p:tgtEl>
                                          <p:spTgt spid="79"/>
                                        </p:tgtEl>
                                      </p:cBhvr>
                                    </p:animEffect>
                                  </p:childTnLst>
                                </p:cTn>
                              </p:par>
                            </p:childTnLst>
                          </p:cTn>
                        </p:par>
                        <p:par>
                          <p:cTn id="16" fill="hold">
                            <p:stCondLst>
                              <p:cond delay="1500"/>
                            </p:stCondLst>
                            <p:childTnLst>
                              <p:par>
                                <p:cTn id="17" presetID="10" presetClass="entr" presetSubtype="0" fill="hold" grpId="0" nodeType="afterEffect">
                                  <p:stCondLst>
                                    <p:cond delay="500"/>
                                  </p:stCondLst>
                                  <p:childTnLst>
                                    <p:set>
                                      <p:cBhvr>
                                        <p:cTn id="18" dur="1" fill="hold">
                                          <p:stCondLst>
                                            <p:cond delay="0"/>
                                          </p:stCondLst>
                                        </p:cTn>
                                        <p:tgtEl>
                                          <p:spTgt spid="54"/>
                                        </p:tgtEl>
                                        <p:attrNameLst>
                                          <p:attrName>style.visibility</p:attrName>
                                        </p:attrNameLst>
                                      </p:cBhvr>
                                      <p:to>
                                        <p:strVal val="visible"/>
                                      </p:to>
                                    </p:set>
                                    <p:animEffect transition="in" filter="fade">
                                      <p:cBhvr>
                                        <p:cTn id="19"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4000" b="1" dirty="0" smtClean="0">
                <a:solidFill>
                  <a:schemeClr val="bg1"/>
                </a:solidFill>
              </a:rPr>
              <a:t>ACCESS SERVICES</a:t>
            </a:r>
            <a:endParaRPr lang="en-US" sz="4000" b="1" dirty="0">
              <a:solidFill>
                <a:schemeClr val="bg1"/>
              </a:solidFill>
            </a:endParaRPr>
          </a:p>
        </p:txBody>
      </p:sp>
      <p:sp>
        <p:nvSpPr>
          <p:cNvPr id="13" name="Rectangle 12"/>
          <p:cNvSpPr/>
          <p:nvPr/>
        </p:nvSpPr>
        <p:spPr>
          <a:xfrm>
            <a:off x="950301" y="1316479"/>
            <a:ext cx="6096000" cy="5693866"/>
          </a:xfrm>
          <a:prstGeom prst="rect">
            <a:avLst/>
          </a:prstGeom>
        </p:spPr>
        <p:txBody>
          <a:bodyPr>
            <a:spAutoFit/>
          </a:bodyPr>
          <a:lstStyle/>
          <a:p>
            <a:pPr lvl="0"/>
            <a:r>
              <a:rPr lang="en-US" sz="2800" dirty="0" smtClean="0"/>
              <a:t>Because Dual </a:t>
            </a:r>
            <a:r>
              <a:rPr lang="en-US" sz="2800" dirty="0"/>
              <a:t>Credit courses are college level and taught by college approved instructors, students under Section 504 of Special Education must contact the Lee College Access Center in order to be considered for accommodations in courses. </a:t>
            </a:r>
            <a:endParaRPr lang="en-US" sz="2800" dirty="0" smtClean="0"/>
          </a:p>
          <a:p>
            <a:pPr lvl="0"/>
            <a:endParaRPr lang="en-US" sz="2800" dirty="0"/>
          </a:p>
          <a:p>
            <a:r>
              <a:rPr lang="en-US" sz="2800" dirty="0"/>
              <a:t>The phone number for the Lee College Access Center is </a:t>
            </a:r>
            <a:endParaRPr lang="en-US" sz="2800" dirty="0" smtClean="0"/>
          </a:p>
          <a:p>
            <a:r>
              <a:rPr lang="en-US" sz="2800" b="1" dirty="0" smtClean="0"/>
              <a:t>281-425-6217</a:t>
            </a:r>
            <a:r>
              <a:rPr lang="en-US" sz="2800" dirty="0"/>
              <a:t>.</a:t>
            </a:r>
          </a:p>
          <a:p>
            <a:pPr lvl="0"/>
            <a:endParaRPr lang="en-US" sz="2800" dirty="0"/>
          </a:p>
        </p:txBody>
      </p:sp>
      <p:grpSp>
        <p:nvGrpSpPr>
          <p:cNvPr id="9" name="Group 8"/>
          <p:cNvGrpSpPr/>
          <p:nvPr/>
        </p:nvGrpSpPr>
        <p:grpSpPr>
          <a:xfrm>
            <a:off x="7116211" y="1019004"/>
            <a:ext cx="4809228" cy="5675895"/>
            <a:chOff x="5159143" y="775285"/>
            <a:chExt cx="4809228" cy="5675895"/>
          </a:xfrm>
        </p:grpSpPr>
        <p:sp>
          <p:nvSpPr>
            <p:cNvPr id="10" name="Freeform 37"/>
            <p:cNvSpPr>
              <a:spLocks/>
            </p:cNvSpPr>
            <p:nvPr/>
          </p:nvSpPr>
          <p:spPr bwMode="auto">
            <a:xfrm>
              <a:off x="6803489" y="775285"/>
              <a:ext cx="3164882" cy="2004167"/>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1" name="Group 10"/>
            <p:cNvGrpSpPr/>
            <p:nvPr/>
          </p:nvGrpSpPr>
          <p:grpSpPr>
            <a:xfrm>
              <a:off x="5159143" y="2365464"/>
              <a:ext cx="4658335" cy="4085716"/>
              <a:chOff x="5834999" y="2058749"/>
              <a:chExt cx="4658335" cy="4085716"/>
            </a:xfrm>
          </p:grpSpPr>
          <p:sp>
            <p:nvSpPr>
              <p:cNvPr id="12" name="Freeform 36"/>
              <p:cNvSpPr>
                <a:spLocks/>
              </p:cNvSpPr>
              <p:nvPr/>
            </p:nvSpPr>
            <p:spPr bwMode="auto">
              <a:xfrm>
                <a:off x="8322798" y="2480476"/>
                <a:ext cx="622917" cy="28631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39"/>
              <p:cNvSpPr>
                <a:spLocks noEditPoints="1"/>
              </p:cNvSpPr>
              <p:nvPr/>
            </p:nvSpPr>
            <p:spPr bwMode="auto">
              <a:xfrm>
                <a:off x="5834999" y="2058749"/>
                <a:ext cx="4658335" cy="4085716"/>
              </a:xfrm>
              <a:custGeom>
                <a:avLst/>
                <a:gdLst>
                  <a:gd name="T0" fmla="*/ 2058 w 2408"/>
                  <a:gd name="T1" fmla="*/ 1868 h 2112"/>
                  <a:gd name="T2" fmla="*/ 2280 w 2408"/>
                  <a:gd name="T3" fmla="*/ 1460 h 2112"/>
                  <a:gd name="T4" fmla="*/ 2386 w 2408"/>
                  <a:gd name="T5" fmla="*/ 1006 h 2112"/>
                  <a:gd name="T6" fmla="*/ 2408 w 2408"/>
                  <a:gd name="T7" fmla="*/ 608 h 2112"/>
                  <a:gd name="T8" fmla="*/ 2326 w 2408"/>
                  <a:gd name="T9" fmla="*/ 336 h 2112"/>
                  <a:gd name="T10" fmla="*/ 2170 w 2408"/>
                  <a:gd name="T11" fmla="*/ 158 h 2112"/>
                  <a:gd name="T12" fmla="*/ 1936 w 2408"/>
                  <a:gd name="T13" fmla="*/ 244 h 2112"/>
                  <a:gd name="T14" fmla="*/ 1638 w 2408"/>
                  <a:gd name="T15" fmla="*/ 286 h 2112"/>
                  <a:gd name="T16" fmla="*/ 1718 w 2408"/>
                  <a:gd name="T17" fmla="*/ 520 h 2112"/>
                  <a:gd name="T18" fmla="*/ 1696 w 2408"/>
                  <a:gd name="T19" fmla="*/ 614 h 2112"/>
                  <a:gd name="T20" fmla="*/ 1650 w 2408"/>
                  <a:gd name="T21" fmla="*/ 602 h 2112"/>
                  <a:gd name="T22" fmla="*/ 1622 w 2408"/>
                  <a:gd name="T23" fmla="*/ 594 h 2112"/>
                  <a:gd name="T24" fmla="*/ 1590 w 2408"/>
                  <a:gd name="T25" fmla="*/ 590 h 2112"/>
                  <a:gd name="T26" fmla="*/ 1564 w 2408"/>
                  <a:gd name="T27" fmla="*/ 598 h 2112"/>
                  <a:gd name="T28" fmla="*/ 1548 w 2408"/>
                  <a:gd name="T29" fmla="*/ 610 h 2112"/>
                  <a:gd name="T30" fmla="*/ 1538 w 2408"/>
                  <a:gd name="T31" fmla="*/ 626 h 2112"/>
                  <a:gd name="T32" fmla="*/ 1526 w 2408"/>
                  <a:gd name="T33" fmla="*/ 686 h 2112"/>
                  <a:gd name="T34" fmla="*/ 1578 w 2408"/>
                  <a:gd name="T35" fmla="*/ 840 h 2112"/>
                  <a:gd name="T36" fmla="*/ 1672 w 2408"/>
                  <a:gd name="T37" fmla="*/ 826 h 2112"/>
                  <a:gd name="T38" fmla="*/ 1714 w 2408"/>
                  <a:gd name="T39" fmla="*/ 798 h 2112"/>
                  <a:gd name="T40" fmla="*/ 1766 w 2408"/>
                  <a:gd name="T41" fmla="*/ 858 h 2112"/>
                  <a:gd name="T42" fmla="*/ 1748 w 2408"/>
                  <a:gd name="T43" fmla="*/ 1146 h 2112"/>
                  <a:gd name="T44" fmla="*/ 1540 w 2408"/>
                  <a:gd name="T45" fmla="*/ 1122 h 2112"/>
                  <a:gd name="T46" fmla="*/ 1406 w 2408"/>
                  <a:gd name="T47" fmla="*/ 1160 h 2112"/>
                  <a:gd name="T48" fmla="*/ 1428 w 2408"/>
                  <a:gd name="T49" fmla="*/ 1218 h 2112"/>
                  <a:gd name="T50" fmla="*/ 1448 w 2408"/>
                  <a:gd name="T51" fmla="*/ 1308 h 2112"/>
                  <a:gd name="T52" fmla="*/ 1334 w 2408"/>
                  <a:gd name="T53" fmla="*/ 1364 h 2112"/>
                  <a:gd name="T54" fmla="*/ 1210 w 2408"/>
                  <a:gd name="T55" fmla="*/ 1342 h 2112"/>
                  <a:gd name="T56" fmla="*/ 1202 w 2408"/>
                  <a:gd name="T57" fmla="*/ 1254 h 2112"/>
                  <a:gd name="T58" fmla="*/ 1208 w 2408"/>
                  <a:gd name="T59" fmla="*/ 1186 h 2112"/>
                  <a:gd name="T60" fmla="*/ 1068 w 2408"/>
                  <a:gd name="T61" fmla="*/ 1186 h 2112"/>
                  <a:gd name="T62" fmla="*/ 874 w 2408"/>
                  <a:gd name="T63" fmla="*/ 1264 h 2112"/>
                  <a:gd name="T64" fmla="*/ 824 w 2408"/>
                  <a:gd name="T65" fmla="*/ 1164 h 2112"/>
                  <a:gd name="T66" fmla="*/ 780 w 2408"/>
                  <a:gd name="T67" fmla="*/ 968 h 2112"/>
                  <a:gd name="T68" fmla="*/ 822 w 2408"/>
                  <a:gd name="T69" fmla="*/ 920 h 2112"/>
                  <a:gd name="T70" fmla="*/ 908 w 2408"/>
                  <a:gd name="T71" fmla="*/ 946 h 2112"/>
                  <a:gd name="T72" fmla="*/ 976 w 2408"/>
                  <a:gd name="T73" fmla="*/ 868 h 2112"/>
                  <a:gd name="T74" fmla="*/ 926 w 2408"/>
                  <a:gd name="T75" fmla="*/ 696 h 2112"/>
                  <a:gd name="T76" fmla="*/ 830 w 2408"/>
                  <a:gd name="T77" fmla="*/ 712 h 2112"/>
                  <a:gd name="T78" fmla="*/ 780 w 2408"/>
                  <a:gd name="T79" fmla="*/ 736 h 2112"/>
                  <a:gd name="T80" fmla="*/ 738 w 2408"/>
                  <a:gd name="T81" fmla="*/ 678 h 2112"/>
                  <a:gd name="T82" fmla="*/ 756 w 2408"/>
                  <a:gd name="T83" fmla="*/ 392 h 2112"/>
                  <a:gd name="T84" fmla="*/ 1044 w 2408"/>
                  <a:gd name="T85" fmla="*/ 408 h 2112"/>
                  <a:gd name="T86" fmla="*/ 1102 w 2408"/>
                  <a:gd name="T87" fmla="*/ 350 h 2112"/>
                  <a:gd name="T88" fmla="*/ 1084 w 2408"/>
                  <a:gd name="T89" fmla="*/ 326 h 2112"/>
                  <a:gd name="T90" fmla="*/ 1058 w 2408"/>
                  <a:gd name="T91" fmla="*/ 282 h 2112"/>
                  <a:gd name="T92" fmla="*/ 1060 w 2408"/>
                  <a:gd name="T93" fmla="*/ 224 h 2112"/>
                  <a:gd name="T94" fmla="*/ 1150 w 2408"/>
                  <a:gd name="T95" fmla="*/ 174 h 2112"/>
                  <a:gd name="T96" fmla="*/ 1050 w 2408"/>
                  <a:gd name="T97" fmla="*/ 72 h 2112"/>
                  <a:gd name="T98" fmla="*/ 714 w 2408"/>
                  <a:gd name="T99" fmla="*/ 0 h 2112"/>
                  <a:gd name="T100" fmla="*/ 418 w 2408"/>
                  <a:gd name="T101" fmla="*/ 58 h 2112"/>
                  <a:gd name="T102" fmla="*/ 142 w 2408"/>
                  <a:gd name="T103" fmla="*/ 256 h 2112"/>
                  <a:gd name="T104" fmla="*/ 10 w 2408"/>
                  <a:gd name="T105" fmla="*/ 540 h 2112"/>
                  <a:gd name="T106" fmla="*/ 44 w 2408"/>
                  <a:gd name="T107" fmla="*/ 1148 h 2112"/>
                  <a:gd name="T108" fmla="*/ 142 w 2408"/>
                  <a:gd name="T109" fmla="*/ 1498 h 2112"/>
                  <a:gd name="T110" fmla="*/ 306 w 2408"/>
                  <a:gd name="T111" fmla="*/ 1812 h 2112"/>
                  <a:gd name="T112" fmla="*/ 510 w 2408"/>
                  <a:gd name="T113" fmla="*/ 2018 h 2112"/>
                  <a:gd name="T114" fmla="*/ 732 w 2408"/>
                  <a:gd name="T115" fmla="*/ 2108 h 2112"/>
                  <a:gd name="T116" fmla="*/ 958 w 2408"/>
                  <a:gd name="T117" fmla="*/ 2076 h 2112"/>
                  <a:gd name="T118" fmla="*/ 1174 w 2408"/>
                  <a:gd name="T119" fmla="*/ 1974 h 2112"/>
                  <a:gd name="T120" fmla="*/ 1330 w 2408"/>
                  <a:gd name="T121" fmla="*/ 2028 h 2112"/>
                  <a:gd name="T122" fmla="*/ 1592 w 2408"/>
                  <a:gd name="T123" fmla="*/ 2110 h 2112"/>
                  <a:gd name="T124" fmla="*/ 1840 w 2408"/>
                  <a:gd name="T125" fmla="*/ 2054 h 2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08" h="2112">
                    <a:moveTo>
                      <a:pt x="1876" y="2034"/>
                    </a:moveTo>
                    <a:lnTo>
                      <a:pt x="1876" y="2034"/>
                    </a:lnTo>
                    <a:lnTo>
                      <a:pt x="1916" y="2006"/>
                    </a:lnTo>
                    <a:lnTo>
                      <a:pt x="1956" y="1974"/>
                    </a:lnTo>
                    <a:lnTo>
                      <a:pt x="1956" y="1974"/>
                    </a:lnTo>
                    <a:lnTo>
                      <a:pt x="1992" y="1942"/>
                    </a:lnTo>
                    <a:lnTo>
                      <a:pt x="2026" y="1906"/>
                    </a:lnTo>
                    <a:lnTo>
                      <a:pt x="2058" y="1868"/>
                    </a:lnTo>
                    <a:lnTo>
                      <a:pt x="2090" y="1828"/>
                    </a:lnTo>
                    <a:lnTo>
                      <a:pt x="2120" y="1784"/>
                    </a:lnTo>
                    <a:lnTo>
                      <a:pt x="2150" y="1738"/>
                    </a:lnTo>
                    <a:lnTo>
                      <a:pt x="2180" y="1688"/>
                    </a:lnTo>
                    <a:lnTo>
                      <a:pt x="2206" y="1636"/>
                    </a:lnTo>
                    <a:lnTo>
                      <a:pt x="2234" y="1580"/>
                    </a:lnTo>
                    <a:lnTo>
                      <a:pt x="2258" y="1522"/>
                    </a:lnTo>
                    <a:lnTo>
                      <a:pt x="2280" y="1460"/>
                    </a:lnTo>
                    <a:lnTo>
                      <a:pt x="2302" y="1396"/>
                    </a:lnTo>
                    <a:lnTo>
                      <a:pt x="2322" y="1330"/>
                    </a:lnTo>
                    <a:lnTo>
                      <a:pt x="2340" y="1262"/>
                    </a:lnTo>
                    <a:lnTo>
                      <a:pt x="2356" y="1190"/>
                    </a:lnTo>
                    <a:lnTo>
                      <a:pt x="2370" y="1114"/>
                    </a:lnTo>
                    <a:lnTo>
                      <a:pt x="2370" y="1114"/>
                    </a:lnTo>
                    <a:lnTo>
                      <a:pt x="2378" y="1060"/>
                    </a:lnTo>
                    <a:lnTo>
                      <a:pt x="2386" y="1006"/>
                    </a:lnTo>
                    <a:lnTo>
                      <a:pt x="2392" y="948"/>
                    </a:lnTo>
                    <a:lnTo>
                      <a:pt x="2398" y="892"/>
                    </a:lnTo>
                    <a:lnTo>
                      <a:pt x="2402" y="832"/>
                    </a:lnTo>
                    <a:lnTo>
                      <a:pt x="2406" y="772"/>
                    </a:lnTo>
                    <a:lnTo>
                      <a:pt x="2408" y="710"/>
                    </a:lnTo>
                    <a:lnTo>
                      <a:pt x="2408" y="648"/>
                    </a:lnTo>
                    <a:lnTo>
                      <a:pt x="2408" y="648"/>
                    </a:lnTo>
                    <a:lnTo>
                      <a:pt x="2408" y="608"/>
                    </a:lnTo>
                    <a:lnTo>
                      <a:pt x="2404" y="572"/>
                    </a:lnTo>
                    <a:lnTo>
                      <a:pt x="2398" y="534"/>
                    </a:lnTo>
                    <a:lnTo>
                      <a:pt x="2390" y="498"/>
                    </a:lnTo>
                    <a:lnTo>
                      <a:pt x="2382" y="464"/>
                    </a:lnTo>
                    <a:lnTo>
                      <a:pt x="2370" y="430"/>
                    </a:lnTo>
                    <a:lnTo>
                      <a:pt x="2358" y="398"/>
                    </a:lnTo>
                    <a:lnTo>
                      <a:pt x="2342" y="368"/>
                    </a:lnTo>
                    <a:lnTo>
                      <a:pt x="2326" y="336"/>
                    </a:lnTo>
                    <a:lnTo>
                      <a:pt x="2308" y="308"/>
                    </a:lnTo>
                    <a:lnTo>
                      <a:pt x="2288" y="280"/>
                    </a:lnTo>
                    <a:lnTo>
                      <a:pt x="2268" y="254"/>
                    </a:lnTo>
                    <a:lnTo>
                      <a:pt x="2244" y="228"/>
                    </a:lnTo>
                    <a:lnTo>
                      <a:pt x="2222" y="204"/>
                    </a:lnTo>
                    <a:lnTo>
                      <a:pt x="2196" y="180"/>
                    </a:lnTo>
                    <a:lnTo>
                      <a:pt x="2170" y="158"/>
                    </a:lnTo>
                    <a:lnTo>
                      <a:pt x="2170" y="158"/>
                    </a:lnTo>
                    <a:lnTo>
                      <a:pt x="2134" y="132"/>
                    </a:lnTo>
                    <a:lnTo>
                      <a:pt x="2134" y="132"/>
                    </a:lnTo>
                    <a:lnTo>
                      <a:pt x="2096" y="160"/>
                    </a:lnTo>
                    <a:lnTo>
                      <a:pt x="2058" y="186"/>
                    </a:lnTo>
                    <a:lnTo>
                      <a:pt x="2016" y="210"/>
                    </a:lnTo>
                    <a:lnTo>
                      <a:pt x="1972" y="230"/>
                    </a:lnTo>
                    <a:lnTo>
                      <a:pt x="1972" y="230"/>
                    </a:lnTo>
                    <a:lnTo>
                      <a:pt x="1936" y="244"/>
                    </a:lnTo>
                    <a:lnTo>
                      <a:pt x="1898" y="258"/>
                    </a:lnTo>
                    <a:lnTo>
                      <a:pt x="1858" y="268"/>
                    </a:lnTo>
                    <a:lnTo>
                      <a:pt x="1818" y="276"/>
                    </a:lnTo>
                    <a:lnTo>
                      <a:pt x="1776" y="282"/>
                    </a:lnTo>
                    <a:lnTo>
                      <a:pt x="1732" y="286"/>
                    </a:lnTo>
                    <a:lnTo>
                      <a:pt x="1686" y="288"/>
                    </a:lnTo>
                    <a:lnTo>
                      <a:pt x="1638" y="286"/>
                    </a:lnTo>
                    <a:lnTo>
                      <a:pt x="1638" y="286"/>
                    </a:lnTo>
                    <a:lnTo>
                      <a:pt x="1656" y="320"/>
                    </a:lnTo>
                    <a:lnTo>
                      <a:pt x="1670" y="352"/>
                    </a:lnTo>
                    <a:lnTo>
                      <a:pt x="1682" y="384"/>
                    </a:lnTo>
                    <a:lnTo>
                      <a:pt x="1692" y="414"/>
                    </a:lnTo>
                    <a:lnTo>
                      <a:pt x="1692" y="414"/>
                    </a:lnTo>
                    <a:lnTo>
                      <a:pt x="1704" y="452"/>
                    </a:lnTo>
                    <a:lnTo>
                      <a:pt x="1714" y="488"/>
                    </a:lnTo>
                    <a:lnTo>
                      <a:pt x="1718" y="520"/>
                    </a:lnTo>
                    <a:lnTo>
                      <a:pt x="1722" y="544"/>
                    </a:lnTo>
                    <a:lnTo>
                      <a:pt x="1722" y="544"/>
                    </a:lnTo>
                    <a:lnTo>
                      <a:pt x="1724" y="560"/>
                    </a:lnTo>
                    <a:lnTo>
                      <a:pt x="1722" y="574"/>
                    </a:lnTo>
                    <a:lnTo>
                      <a:pt x="1716" y="588"/>
                    </a:lnTo>
                    <a:lnTo>
                      <a:pt x="1710" y="600"/>
                    </a:lnTo>
                    <a:lnTo>
                      <a:pt x="1700" y="610"/>
                    </a:lnTo>
                    <a:lnTo>
                      <a:pt x="1696" y="614"/>
                    </a:lnTo>
                    <a:lnTo>
                      <a:pt x="1688" y="614"/>
                    </a:lnTo>
                    <a:lnTo>
                      <a:pt x="1682" y="616"/>
                    </a:lnTo>
                    <a:lnTo>
                      <a:pt x="1674" y="614"/>
                    </a:lnTo>
                    <a:lnTo>
                      <a:pt x="1668" y="612"/>
                    </a:lnTo>
                    <a:lnTo>
                      <a:pt x="1658" y="608"/>
                    </a:lnTo>
                    <a:lnTo>
                      <a:pt x="1658" y="608"/>
                    </a:lnTo>
                    <a:lnTo>
                      <a:pt x="1650" y="602"/>
                    </a:lnTo>
                    <a:lnTo>
                      <a:pt x="1650" y="602"/>
                    </a:lnTo>
                    <a:lnTo>
                      <a:pt x="1648" y="602"/>
                    </a:lnTo>
                    <a:lnTo>
                      <a:pt x="1648" y="602"/>
                    </a:lnTo>
                    <a:lnTo>
                      <a:pt x="1636" y="598"/>
                    </a:lnTo>
                    <a:lnTo>
                      <a:pt x="1636" y="598"/>
                    </a:lnTo>
                    <a:lnTo>
                      <a:pt x="1634" y="596"/>
                    </a:lnTo>
                    <a:lnTo>
                      <a:pt x="1634" y="596"/>
                    </a:lnTo>
                    <a:lnTo>
                      <a:pt x="1622" y="594"/>
                    </a:lnTo>
                    <a:lnTo>
                      <a:pt x="1622" y="594"/>
                    </a:lnTo>
                    <a:lnTo>
                      <a:pt x="1620" y="592"/>
                    </a:lnTo>
                    <a:lnTo>
                      <a:pt x="1620" y="592"/>
                    </a:lnTo>
                    <a:lnTo>
                      <a:pt x="1606" y="590"/>
                    </a:lnTo>
                    <a:lnTo>
                      <a:pt x="1606" y="590"/>
                    </a:lnTo>
                    <a:lnTo>
                      <a:pt x="1596" y="590"/>
                    </a:lnTo>
                    <a:lnTo>
                      <a:pt x="1596" y="590"/>
                    </a:lnTo>
                    <a:lnTo>
                      <a:pt x="1590" y="590"/>
                    </a:lnTo>
                    <a:lnTo>
                      <a:pt x="1590" y="590"/>
                    </a:lnTo>
                    <a:lnTo>
                      <a:pt x="1584" y="592"/>
                    </a:lnTo>
                    <a:lnTo>
                      <a:pt x="1584" y="592"/>
                    </a:lnTo>
                    <a:lnTo>
                      <a:pt x="1574" y="594"/>
                    </a:lnTo>
                    <a:lnTo>
                      <a:pt x="1574" y="594"/>
                    </a:lnTo>
                    <a:lnTo>
                      <a:pt x="1566" y="596"/>
                    </a:lnTo>
                    <a:lnTo>
                      <a:pt x="1566" y="596"/>
                    </a:lnTo>
                    <a:lnTo>
                      <a:pt x="1564" y="598"/>
                    </a:lnTo>
                    <a:lnTo>
                      <a:pt x="1564" y="598"/>
                    </a:lnTo>
                    <a:lnTo>
                      <a:pt x="1558" y="600"/>
                    </a:lnTo>
                    <a:lnTo>
                      <a:pt x="1558" y="600"/>
                    </a:lnTo>
                    <a:lnTo>
                      <a:pt x="1556" y="602"/>
                    </a:lnTo>
                    <a:lnTo>
                      <a:pt x="1556" y="602"/>
                    </a:lnTo>
                    <a:lnTo>
                      <a:pt x="1552" y="606"/>
                    </a:lnTo>
                    <a:lnTo>
                      <a:pt x="1552" y="606"/>
                    </a:lnTo>
                    <a:lnTo>
                      <a:pt x="1548" y="610"/>
                    </a:lnTo>
                    <a:lnTo>
                      <a:pt x="1548" y="610"/>
                    </a:lnTo>
                    <a:lnTo>
                      <a:pt x="1546" y="614"/>
                    </a:lnTo>
                    <a:lnTo>
                      <a:pt x="1546" y="614"/>
                    </a:lnTo>
                    <a:lnTo>
                      <a:pt x="1542" y="618"/>
                    </a:lnTo>
                    <a:lnTo>
                      <a:pt x="1542" y="618"/>
                    </a:lnTo>
                    <a:lnTo>
                      <a:pt x="1540" y="622"/>
                    </a:lnTo>
                    <a:lnTo>
                      <a:pt x="1540" y="622"/>
                    </a:lnTo>
                    <a:lnTo>
                      <a:pt x="1538" y="626"/>
                    </a:lnTo>
                    <a:lnTo>
                      <a:pt x="1538" y="626"/>
                    </a:lnTo>
                    <a:lnTo>
                      <a:pt x="1534" y="634"/>
                    </a:lnTo>
                    <a:lnTo>
                      <a:pt x="1534" y="634"/>
                    </a:lnTo>
                    <a:lnTo>
                      <a:pt x="1532" y="638"/>
                    </a:lnTo>
                    <a:lnTo>
                      <a:pt x="1532" y="638"/>
                    </a:lnTo>
                    <a:lnTo>
                      <a:pt x="1530" y="650"/>
                    </a:lnTo>
                    <a:lnTo>
                      <a:pt x="1530" y="650"/>
                    </a:lnTo>
                    <a:lnTo>
                      <a:pt x="1526" y="666"/>
                    </a:lnTo>
                    <a:lnTo>
                      <a:pt x="1526" y="686"/>
                    </a:lnTo>
                    <a:lnTo>
                      <a:pt x="1526" y="706"/>
                    </a:lnTo>
                    <a:lnTo>
                      <a:pt x="1530" y="730"/>
                    </a:lnTo>
                    <a:lnTo>
                      <a:pt x="1530" y="730"/>
                    </a:lnTo>
                    <a:lnTo>
                      <a:pt x="1536" y="764"/>
                    </a:lnTo>
                    <a:lnTo>
                      <a:pt x="1544" y="792"/>
                    </a:lnTo>
                    <a:lnTo>
                      <a:pt x="1554" y="814"/>
                    </a:lnTo>
                    <a:lnTo>
                      <a:pt x="1566" y="828"/>
                    </a:lnTo>
                    <a:lnTo>
                      <a:pt x="1578" y="840"/>
                    </a:lnTo>
                    <a:lnTo>
                      <a:pt x="1592" y="846"/>
                    </a:lnTo>
                    <a:lnTo>
                      <a:pt x="1606" y="850"/>
                    </a:lnTo>
                    <a:lnTo>
                      <a:pt x="1618" y="850"/>
                    </a:lnTo>
                    <a:lnTo>
                      <a:pt x="1618" y="850"/>
                    </a:lnTo>
                    <a:lnTo>
                      <a:pt x="1634" y="846"/>
                    </a:lnTo>
                    <a:lnTo>
                      <a:pt x="1648" y="840"/>
                    </a:lnTo>
                    <a:lnTo>
                      <a:pt x="1662" y="834"/>
                    </a:lnTo>
                    <a:lnTo>
                      <a:pt x="1672" y="826"/>
                    </a:lnTo>
                    <a:lnTo>
                      <a:pt x="1672" y="826"/>
                    </a:lnTo>
                    <a:lnTo>
                      <a:pt x="1686" y="814"/>
                    </a:lnTo>
                    <a:lnTo>
                      <a:pt x="1686" y="814"/>
                    </a:lnTo>
                    <a:lnTo>
                      <a:pt x="1694" y="808"/>
                    </a:lnTo>
                    <a:lnTo>
                      <a:pt x="1700" y="802"/>
                    </a:lnTo>
                    <a:lnTo>
                      <a:pt x="1708" y="800"/>
                    </a:lnTo>
                    <a:lnTo>
                      <a:pt x="1714" y="798"/>
                    </a:lnTo>
                    <a:lnTo>
                      <a:pt x="1714" y="798"/>
                    </a:lnTo>
                    <a:lnTo>
                      <a:pt x="1724" y="800"/>
                    </a:lnTo>
                    <a:lnTo>
                      <a:pt x="1732" y="802"/>
                    </a:lnTo>
                    <a:lnTo>
                      <a:pt x="1740" y="808"/>
                    </a:lnTo>
                    <a:lnTo>
                      <a:pt x="1748" y="816"/>
                    </a:lnTo>
                    <a:lnTo>
                      <a:pt x="1754" y="826"/>
                    </a:lnTo>
                    <a:lnTo>
                      <a:pt x="1760" y="836"/>
                    </a:lnTo>
                    <a:lnTo>
                      <a:pt x="1762" y="846"/>
                    </a:lnTo>
                    <a:lnTo>
                      <a:pt x="1766" y="858"/>
                    </a:lnTo>
                    <a:lnTo>
                      <a:pt x="1766" y="858"/>
                    </a:lnTo>
                    <a:lnTo>
                      <a:pt x="1770" y="906"/>
                    </a:lnTo>
                    <a:lnTo>
                      <a:pt x="1772" y="938"/>
                    </a:lnTo>
                    <a:lnTo>
                      <a:pt x="1772" y="972"/>
                    </a:lnTo>
                    <a:lnTo>
                      <a:pt x="1770" y="1012"/>
                    </a:lnTo>
                    <a:lnTo>
                      <a:pt x="1766" y="1054"/>
                    </a:lnTo>
                    <a:lnTo>
                      <a:pt x="1760" y="1098"/>
                    </a:lnTo>
                    <a:lnTo>
                      <a:pt x="1748" y="1146"/>
                    </a:lnTo>
                    <a:lnTo>
                      <a:pt x="1748" y="1146"/>
                    </a:lnTo>
                    <a:lnTo>
                      <a:pt x="1748" y="1144"/>
                    </a:lnTo>
                    <a:lnTo>
                      <a:pt x="1748" y="1144"/>
                    </a:lnTo>
                    <a:lnTo>
                      <a:pt x="1702" y="1134"/>
                    </a:lnTo>
                    <a:lnTo>
                      <a:pt x="1656" y="1128"/>
                    </a:lnTo>
                    <a:lnTo>
                      <a:pt x="1614" y="1122"/>
                    </a:lnTo>
                    <a:lnTo>
                      <a:pt x="1576" y="1122"/>
                    </a:lnTo>
                    <a:lnTo>
                      <a:pt x="1540" y="1122"/>
                    </a:lnTo>
                    <a:lnTo>
                      <a:pt x="1510" y="1124"/>
                    </a:lnTo>
                    <a:lnTo>
                      <a:pt x="1460" y="1128"/>
                    </a:lnTo>
                    <a:lnTo>
                      <a:pt x="1460" y="1128"/>
                    </a:lnTo>
                    <a:lnTo>
                      <a:pt x="1448" y="1130"/>
                    </a:lnTo>
                    <a:lnTo>
                      <a:pt x="1436" y="1136"/>
                    </a:lnTo>
                    <a:lnTo>
                      <a:pt x="1424" y="1142"/>
                    </a:lnTo>
                    <a:lnTo>
                      <a:pt x="1414" y="1150"/>
                    </a:lnTo>
                    <a:lnTo>
                      <a:pt x="1406" y="1160"/>
                    </a:lnTo>
                    <a:lnTo>
                      <a:pt x="1402" y="1170"/>
                    </a:lnTo>
                    <a:lnTo>
                      <a:pt x="1402" y="1182"/>
                    </a:lnTo>
                    <a:lnTo>
                      <a:pt x="1406" y="1192"/>
                    </a:lnTo>
                    <a:lnTo>
                      <a:pt x="1406" y="1192"/>
                    </a:lnTo>
                    <a:lnTo>
                      <a:pt x="1410" y="1200"/>
                    </a:lnTo>
                    <a:lnTo>
                      <a:pt x="1416" y="1206"/>
                    </a:lnTo>
                    <a:lnTo>
                      <a:pt x="1416" y="1206"/>
                    </a:lnTo>
                    <a:lnTo>
                      <a:pt x="1428" y="1218"/>
                    </a:lnTo>
                    <a:lnTo>
                      <a:pt x="1438" y="1234"/>
                    </a:lnTo>
                    <a:lnTo>
                      <a:pt x="1438" y="1234"/>
                    </a:lnTo>
                    <a:lnTo>
                      <a:pt x="1446" y="1252"/>
                    </a:lnTo>
                    <a:lnTo>
                      <a:pt x="1452" y="1270"/>
                    </a:lnTo>
                    <a:lnTo>
                      <a:pt x="1452" y="1280"/>
                    </a:lnTo>
                    <a:lnTo>
                      <a:pt x="1452" y="1290"/>
                    </a:lnTo>
                    <a:lnTo>
                      <a:pt x="1450" y="1298"/>
                    </a:lnTo>
                    <a:lnTo>
                      <a:pt x="1448" y="1308"/>
                    </a:lnTo>
                    <a:lnTo>
                      <a:pt x="1442" y="1318"/>
                    </a:lnTo>
                    <a:lnTo>
                      <a:pt x="1434" y="1326"/>
                    </a:lnTo>
                    <a:lnTo>
                      <a:pt x="1424" y="1334"/>
                    </a:lnTo>
                    <a:lnTo>
                      <a:pt x="1412" y="1342"/>
                    </a:lnTo>
                    <a:lnTo>
                      <a:pt x="1396" y="1348"/>
                    </a:lnTo>
                    <a:lnTo>
                      <a:pt x="1378" y="1354"/>
                    </a:lnTo>
                    <a:lnTo>
                      <a:pt x="1358" y="1360"/>
                    </a:lnTo>
                    <a:lnTo>
                      <a:pt x="1334" y="1364"/>
                    </a:lnTo>
                    <a:lnTo>
                      <a:pt x="1334" y="1364"/>
                    </a:lnTo>
                    <a:lnTo>
                      <a:pt x="1306" y="1366"/>
                    </a:lnTo>
                    <a:lnTo>
                      <a:pt x="1282" y="1368"/>
                    </a:lnTo>
                    <a:lnTo>
                      <a:pt x="1262" y="1366"/>
                    </a:lnTo>
                    <a:lnTo>
                      <a:pt x="1244" y="1362"/>
                    </a:lnTo>
                    <a:lnTo>
                      <a:pt x="1230" y="1356"/>
                    </a:lnTo>
                    <a:lnTo>
                      <a:pt x="1218" y="1350"/>
                    </a:lnTo>
                    <a:lnTo>
                      <a:pt x="1210" y="1342"/>
                    </a:lnTo>
                    <a:lnTo>
                      <a:pt x="1202" y="1332"/>
                    </a:lnTo>
                    <a:lnTo>
                      <a:pt x="1202" y="1332"/>
                    </a:lnTo>
                    <a:lnTo>
                      <a:pt x="1196" y="1320"/>
                    </a:lnTo>
                    <a:lnTo>
                      <a:pt x="1194" y="1306"/>
                    </a:lnTo>
                    <a:lnTo>
                      <a:pt x="1194" y="1292"/>
                    </a:lnTo>
                    <a:lnTo>
                      <a:pt x="1194" y="1278"/>
                    </a:lnTo>
                    <a:lnTo>
                      <a:pt x="1198" y="1266"/>
                    </a:lnTo>
                    <a:lnTo>
                      <a:pt x="1202" y="1254"/>
                    </a:lnTo>
                    <a:lnTo>
                      <a:pt x="1210" y="1234"/>
                    </a:lnTo>
                    <a:lnTo>
                      <a:pt x="1210" y="1234"/>
                    </a:lnTo>
                    <a:lnTo>
                      <a:pt x="1216" y="1222"/>
                    </a:lnTo>
                    <a:lnTo>
                      <a:pt x="1218" y="1212"/>
                    </a:lnTo>
                    <a:lnTo>
                      <a:pt x="1218" y="1202"/>
                    </a:lnTo>
                    <a:lnTo>
                      <a:pt x="1214" y="1192"/>
                    </a:lnTo>
                    <a:lnTo>
                      <a:pt x="1214" y="1192"/>
                    </a:lnTo>
                    <a:lnTo>
                      <a:pt x="1208" y="1186"/>
                    </a:lnTo>
                    <a:lnTo>
                      <a:pt x="1202" y="1182"/>
                    </a:lnTo>
                    <a:lnTo>
                      <a:pt x="1194" y="1178"/>
                    </a:lnTo>
                    <a:lnTo>
                      <a:pt x="1186" y="1174"/>
                    </a:lnTo>
                    <a:lnTo>
                      <a:pt x="1166" y="1170"/>
                    </a:lnTo>
                    <a:lnTo>
                      <a:pt x="1148" y="1170"/>
                    </a:lnTo>
                    <a:lnTo>
                      <a:pt x="1148" y="1170"/>
                    </a:lnTo>
                    <a:lnTo>
                      <a:pt x="1100" y="1178"/>
                    </a:lnTo>
                    <a:lnTo>
                      <a:pt x="1068" y="1186"/>
                    </a:lnTo>
                    <a:lnTo>
                      <a:pt x="1034" y="1194"/>
                    </a:lnTo>
                    <a:lnTo>
                      <a:pt x="998" y="1206"/>
                    </a:lnTo>
                    <a:lnTo>
                      <a:pt x="958" y="1222"/>
                    </a:lnTo>
                    <a:lnTo>
                      <a:pt x="916" y="1240"/>
                    </a:lnTo>
                    <a:lnTo>
                      <a:pt x="874" y="1264"/>
                    </a:lnTo>
                    <a:lnTo>
                      <a:pt x="874" y="1264"/>
                    </a:lnTo>
                    <a:lnTo>
                      <a:pt x="874" y="1264"/>
                    </a:lnTo>
                    <a:lnTo>
                      <a:pt x="874" y="1264"/>
                    </a:lnTo>
                    <a:lnTo>
                      <a:pt x="874" y="1264"/>
                    </a:lnTo>
                    <a:lnTo>
                      <a:pt x="874" y="1264"/>
                    </a:lnTo>
                    <a:lnTo>
                      <a:pt x="862" y="1246"/>
                    </a:lnTo>
                    <a:lnTo>
                      <a:pt x="862" y="1246"/>
                    </a:lnTo>
                    <a:lnTo>
                      <a:pt x="860" y="1240"/>
                    </a:lnTo>
                    <a:lnTo>
                      <a:pt x="860" y="1240"/>
                    </a:lnTo>
                    <a:lnTo>
                      <a:pt x="840" y="1202"/>
                    </a:lnTo>
                    <a:lnTo>
                      <a:pt x="824" y="1164"/>
                    </a:lnTo>
                    <a:lnTo>
                      <a:pt x="812" y="1128"/>
                    </a:lnTo>
                    <a:lnTo>
                      <a:pt x="802" y="1094"/>
                    </a:lnTo>
                    <a:lnTo>
                      <a:pt x="794" y="1064"/>
                    </a:lnTo>
                    <a:lnTo>
                      <a:pt x="788" y="1036"/>
                    </a:lnTo>
                    <a:lnTo>
                      <a:pt x="780" y="992"/>
                    </a:lnTo>
                    <a:lnTo>
                      <a:pt x="780" y="992"/>
                    </a:lnTo>
                    <a:lnTo>
                      <a:pt x="780" y="980"/>
                    </a:lnTo>
                    <a:lnTo>
                      <a:pt x="780" y="968"/>
                    </a:lnTo>
                    <a:lnTo>
                      <a:pt x="782" y="958"/>
                    </a:lnTo>
                    <a:lnTo>
                      <a:pt x="786" y="946"/>
                    </a:lnTo>
                    <a:lnTo>
                      <a:pt x="792" y="938"/>
                    </a:lnTo>
                    <a:lnTo>
                      <a:pt x="798" y="930"/>
                    </a:lnTo>
                    <a:lnTo>
                      <a:pt x="806" y="924"/>
                    </a:lnTo>
                    <a:lnTo>
                      <a:pt x="814" y="920"/>
                    </a:lnTo>
                    <a:lnTo>
                      <a:pt x="814" y="920"/>
                    </a:lnTo>
                    <a:lnTo>
                      <a:pt x="822" y="920"/>
                    </a:lnTo>
                    <a:lnTo>
                      <a:pt x="830" y="922"/>
                    </a:lnTo>
                    <a:lnTo>
                      <a:pt x="838" y="924"/>
                    </a:lnTo>
                    <a:lnTo>
                      <a:pt x="846" y="928"/>
                    </a:lnTo>
                    <a:lnTo>
                      <a:pt x="846" y="928"/>
                    </a:lnTo>
                    <a:lnTo>
                      <a:pt x="860" y="936"/>
                    </a:lnTo>
                    <a:lnTo>
                      <a:pt x="878" y="942"/>
                    </a:lnTo>
                    <a:lnTo>
                      <a:pt x="898" y="946"/>
                    </a:lnTo>
                    <a:lnTo>
                      <a:pt x="908" y="946"/>
                    </a:lnTo>
                    <a:lnTo>
                      <a:pt x="920" y="944"/>
                    </a:lnTo>
                    <a:lnTo>
                      <a:pt x="920" y="944"/>
                    </a:lnTo>
                    <a:lnTo>
                      <a:pt x="932" y="942"/>
                    </a:lnTo>
                    <a:lnTo>
                      <a:pt x="946" y="934"/>
                    </a:lnTo>
                    <a:lnTo>
                      <a:pt x="956" y="924"/>
                    </a:lnTo>
                    <a:lnTo>
                      <a:pt x="966" y="910"/>
                    </a:lnTo>
                    <a:lnTo>
                      <a:pt x="972" y="892"/>
                    </a:lnTo>
                    <a:lnTo>
                      <a:pt x="976" y="868"/>
                    </a:lnTo>
                    <a:lnTo>
                      <a:pt x="978" y="840"/>
                    </a:lnTo>
                    <a:lnTo>
                      <a:pt x="974" y="806"/>
                    </a:lnTo>
                    <a:lnTo>
                      <a:pt x="974" y="806"/>
                    </a:lnTo>
                    <a:lnTo>
                      <a:pt x="968" y="772"/>
                    </a:lnTo>
                    <a:lnTo>
                      <a:pt x="960" y="744"/>
                    </a:lnTo>
                    <a:lnTo>
                      <a:pt x="950" y="722"/>
                    </a:lnTo>
                    <a:lnTo>
                      <a:pt x="938" y="706"/>
                    </a:lnTo>
                    <a:lnTo>
                      <a:pt x="926" y="696"/>
                    </a:lnTo>
                    <a:lnTo>
                      <a:pt x="912" y="690"/>
                    </a:lnTo>
                    <a:lnTo>
                      <a:pt x="898" y="686"/>
                    </a:lnTo>
                    <a:lnTo>
                      <a:pt x="884" y="686"/>
                    </a:lnTo>
                    <a:lnTo>
                      <a:pt x="884" y="686"/>
                    </a:lnTo>
                    <a:lnTo>
                      <a:pt x="874" y="688"/>
                    </a:lnTo>
                    <a:lnTo>
                      <a:pt x="864" y="692"/>
                    </a:lnTo>
                    <a:lnTo>
                      <a:pt x="844" y="700"/>
                    </a:lnTo>
                    <a:lnTo>
                      <a:pt x="830" y="712"/>
                    </a:lnTo>
                    <a:lnTo>
                      <a:pt x="818" y="722"/>
                    </a:lnTo>
                    <a:lnTo>
                      <a:pt x="818" y="722"/>
                    </a:lnTo>
                    <a:lnTo>
                      <a:pt x="810" y="728"/>
                    </a:lnTo>
                    <a:lnTo>
                      <a:pt x="804" y="732"/>
                    </a:lnTo>
                    <a:lnTo>
                      <a:pt x="796" y="736"/>
                    </a:lnTo>
                    <a:lnTo>
                      <a:pt x="790" y="738"/>
                    </a:lnTo>
                    <a:lnTo>
                      <a:pt x="790" y="738"/>
                    </a:lnTo>
                    <a:lnTo>
                      <a:pt x="780" y="736"/>
                    </a:lnTo>
                    <a:lnTo>
                      <a:pt x="772" y="734"/>
                    </a:lnTo>
                    <a:lnTo>
                      <a:pt x="762" y="728"/>
                    </a:lnTo>
                    <a:lnTo>
                      <a:pt x="756" y="720"/>
                    </a:lnTo>
                    <a:lnTo>
                      <a:pt x="750" y="710"/>
                    </a:lnTo>
                    <a:lnTo>
                      <a:pt x="744" y="700"/>
                    </a:lnTo>
                    <a:lnTo>
                      <a:pt x="740" y="690"/>
                    </a:lnTo>
                    <a:lnTo>
                      <a:pt x="738" y="678"/>
                    </a:lnTo>
                    <a:lnTo>
                      <a:pt x="738" y="678"/>
                    </a:lnTo>
                    <a:lnTo>
                      <a:pt x="732" y="630"/>
                    </a:lnTo>
                    <a:lnTo>
                      <a:pt x="732" y="598"/>
                    </a:lnTo>
                    <a:lnTo>
                      <a:pt x="732" y="564"/>
                    </a:lnTo>
                    <a:lnTo>
                      <a:pt x="732" y="524"/>
                    </a:lnTo>
                    <a:lnTo>
                      <a:pt x="738" y="484"/>
                    </a:lnTo>
                    <a:lnTo>
                      <a:pt x="744" y="438"/>
                    </a:lnTo>
                    <a:lnTo>
                      <a:pt x="756" y="392"/>
                    </a:lnTo>
                    <a:lnTo>
                      <a:pt x="756" y="392"/>
                    </a:lnTo>
                    <a:lnTo>
                      <a:pt x="802" y="402"/>
                    </a:lnTo>
                    <a:lnTo>
                      <a:pt x="846" y="410"/>
                    </a:lnTo>
                    <a:lnTo>
                      <a:pt x="888" y="414"/>
                    </a:lnTo>
                    <a:lnTo>
                      <a:pt x="928" y="414"/>
                    </a:lnTo>
                    <a:lnTo>
                      <a:pt x="964" y="414"/>
                    </a:lnTo>
                    <a:lnTo>
                      <a:pt x="994" y="412"/>
                    </a:lnTo>
                    <a:lnTo>
                      <a:pt x="1044" y="408"/>
                    </a:lnTo>
                    <a:lnTo>
                      <a:pt x="1044" y="408"/>
                    </a:lnTo>
                    <a:lnTo>
                      <a:pt x="1056" y="404"/>
                    </a:lnTo>
                    <a:lnTo>
                      <a:pt x="1068" y="400"/>
                    </a:lnTo>
                    <a:lnTo>
                      <a:pt x="1078" y="394"/>
                    </a:lnTo>
                    <a:lnTo>
                      <a:pt x="1088" y="388"/>
                    </a:lnTo>
                    <a:lnTo>
                      <a:pt x="1096" y="380"/>
                    </a:lnTo>
                    <a:lnTo>
                      <a:pt x="1100" y="370"/>
                    </a:lnTo>
                    <a:lnTo>
                      <a:pt x="1104" y="360"/>
                    </a:lnTo>
                    <a:lnTo>
                      <a:pt x="1102" y="350"/>
                    </a:lnTo>
                    <a:lnTo>
                      <a:pt x="1102" y="350"/>
                    </a:lnTo>
                    <a:lnTo>
                      <a:pt x="1098" y="342"/>
                    </a:lnTo>
                    <a:lnTo>
                      <a:pt x="1098" y="342"/>
                    </a:lnTo>
                    <a:lnTo>
                      <a:pt x="1092" y="334"/>
                    </a:lnTo>
                    <a:lnTo>
                      <a:pt x="1092" y="334"/>
                    </a:lnTo>
                    <a:lnTo>
                      <a:pt x="1088" y="330"/>
                    </a:lnTo>
                    <a:lnTo>
                      <a:pt x="1088" y="330"/>
                    </a:lnTo>
                    <a:lnTo>
                      <a:pt x="1084" y="326"/>
                    </a:lnTo>
                    <a:lnTo>
                      <a:pt x="1084" y="326"/>
                    </a:lnTo>
                    <a:lnTo>
                      <a:pt x="1084" y="326"/>
                    </a:lnTo>
                    <a:lnTo>
                      <a:pt x="1084" y="326"/>
                    </a:lnTo>
                    <a:lnTo>
                      <a:pt x="1070" y="310"/>
                    </a:lnTo>
                    <a:lnTo>
                      <a:pt x="1064" y="298"/>
                    </a:lnTo>
                    <a:lnTo>
                      <a:pt x="1058" y="286"/>
                    </a:lnTo>
                    <a:lnTo>
                      <a:pt x="1058" y="286"/>
                    </a:lnTo>
                    <a:lnTo>
                      <a:pt x="1058" y="282"/>
                    </a:lnTo>
                    <a:lnTo>
                      <a:pt x="1058" y="282"/>
                    </a:lnTo>
                    <a:lnTo>
                      <a:pt x="1056" y="280"/>
                    </a:lnTo>
                    <a:lnTo>
                      <a:pt x="1056" y="280"/>
                    </a:lnTo>
                    <a:lnTo>
                      <a:pt x="1052" y="264"/>
                    </a:lnTo>
                    <a:lnTo>
                      <a:pt x="1052" y="248"/>
                    </a:lnTo>
                    <a:lnTo>
                      <a:pt x="1054" y="240"/>
                    </a:lnTo>
                    <a:lnTo>
                      <a:pt x="1056" y="232"/>
                    </a:lnTo>
                    <a:lnTo>
                      <a:pt x="1060" y="224"/>
                    </a:lnTo>
                    <a:lnTo>
                      <a:pt x="1064" y="216"/>
                    </a:lnTo>
                    <a:lnTo>
                      <a:pt x="1072" y="208"/>
                    </a:lnTo>
                    <a:lnTo>
                      <a:pt x="1080" y="202"/>
                    </a:lnTo>
                    <a:lnTo>
                      <a:pt x="1090" y="196"/>
                    </a:lnTo>
                    <a:lnTo>
                      <a:pt x="1102" y="188"/>
                    </a:lnTo>
                    <a:lnTo>
                      <a:pt x="1116" y="184"/>
                    </a:lnTo>
                    <a:lnTo>
                      <a:pt x="1132" y="178"/>
                    </a:lnTo>
                    <a:lnTo>
                      <a:pt x="1150" y="174"/>
                    </a:lnTo>
                    <a:lnTo>
                      <a:pt x="1172" y="172"/>
                    </a:lnTo>
                    <a:lnTo>
                      <a:pt x="1172" y="172"/>
                    </a:lnTo>
                    <a:lnTo>
                      <a:pt x="1198" y="168"/>
                    </a:lnTo>
                    <a:lnTo>
                      <a:pt x="1198" y="168"/>
                    </a:lnTo>
                    <a:lnTo>
                      <a:pt x="1164" y="140"/>
                    </a:lnTo>
                    <a:lnTo>
                      <a:pt x="1126" y="116"/>
                    </a:lnTo>
                    <a:lnTo>
                      <a:pt x="1088" y="92"/>
                    </a:lnTo>
                    <a:lnTo>
                      <a:pt x="1050" y="72"/>
                    </a:lnTo>
                    <a:lnTo>
                      <a:pt x="1010" y="56"/>
                    </a:lnTo>
                    <a:lnTo>
                      <a:pt x="968" y="40"/>
                    </a:lnTo>
                    <a:lnTo>
                      <a:pt x="928" y="28"/>
                    </a:lnTo>
                    <a:lnTo>
                      <a:pt x="886" y="18"/>
                    </a:lnTo>
                    <a:lnTo>
                      <a:pt x="844" y="10"/>
                    </a:lnTo>
                    <a:lnTo>
                      <a:pt x="800" y="4"/>
                    </a:lnTo>
                    <a:lnTo>
                      <a:pt x="758" y="2"/>
                    </a:lnTo>
                    <a:lnTo>
                      <a:pt x="714" y="0"/>
                    </a:lnTo>
                    <a:lnTo>
                      <a:pt x="672" y="2"/>
                    </a:lnTo>
                    <a:lnTo>
                      <a:pt x="628" y="6"/>
                    </a:lnTo>
                    <a:lnTo>
                      <a:pt x="586" y="12"/>
                    </a:lnTo>
                    <a:lnTo>
                      <a:pt x="544" y="20"/>
                    </a:lnTo>
                    <a:lnTo>
                      <a:pt x="544" y="20"/>
                    </a:lnTo>
                    <a:lnTo>
                      <a:pt x="502" y="30"/>
                    </a:lnTo>
                    <a:lnTo>
                      <a:pt x="460" y="44"/>
                    </a:lnTo>
                    <a:lnTo>
                      <a:pt x="418" y="58"/>
                    </a:lnTo>
                    <a:lnTo>
                      <a:pt x="378" y="76"/>
                    </a:lnTo>
                    <a:lnTo>
                      <a:pt x="340" y="96"/>
                    </a:lnTo>
                    <a:lnTo>
                      <a:pt x="302" y="118"/>
                    </a:lnTo>
                    <a:lnTo>
                      <a:pt x="266" y="142"/>
                    </a:lnTo>
                    <a:lnTo>
                      <a:pt x="232" y="166"/>
                    </a:lnTo>
                    <a:lnTo>
                      <a:pt x="200" y="194"/>
                    </a:lnTo>
                    <a:lnTo>
                      <a:pt x="170" y="224"/>
                    </a:lnTo>
                    <a:lnTo>
                      <a:pt x="142" y="256"/>
                    </a:lnTo>
                    <a:lnTo>
                      <a:pt x="114" y="290"/>
                    </a:lnTo>
                    <a:lnTo>
                      <a:pt x="90" y="326"/>
                    </a:lnTo>
                    <a:lnTo>
                      <a:pt x="70" y="362"/>
                    </a:lnTo>
                    <a:lnTo>
                      <a:pt x="50" y="402"/>
                    </a:lnTo>
                    <a:lnTo>
                      <a:pt x="34" y="442"/>
                    </a:lnTo>
                    <a:lnTo>
                      <a:pt x="34" y="442"/>
                    </a:lnTo>
                    <a:lnTo>
                      <a:pt x="20" y="490"/>
                    </a:lnTo>
                    <a:lnTo>
                      <a:pt x="10" y="540"/>
                    </a:lnTo>
                    <a:lnTo>
                      <a:pt x="2" y="594"/>
                    </a:lnTo>
                    <a:lnTo>
                      <a:pt x="0" y="648"/>
                    </a:lnTo>
                    <a:lnTo>
                      <a:pt x="0" y="648"/>
                    </a:lnTo>
                    <a:lnTo>
                      <a:pt x="2" y="754"/>
                    </a:lnTo>
                    <a:lnTo>
                      <a:pt x="8" y="858"/>
                    </a:lnTo>
                    <a:lnTo>
                      <a:pt x="16" y="960"/>
                    </a:lnTo>
                    <a:lnTo>
                      <a:pt x="30" y="1056"/>
                    </a:lnTo>
                    <a:lnTo>
                      <a:pt x="44" y="1148"/>
                    </a:lnTo>
                    <a:lnTo>
                      <a:pt x="64" y="1238"/>
                    </a:lnTo>
                    <a:lnTo>
                      <a:pt x="84" y="1322"/>
                    </a:lnTo>
                    <a:lnTo>
                      <a:pt x="108" y="1404"/>
                    </a:lnTo>
                    <a:lnTo>
                      <a:pt x="1876" y="2034"/>
                    </a:lnTo>
                    <a:close/>
                    <a:moveTo>
                      <a:pt x="108" y="1404"/>
                    </a:moveTo>
                    <a:lnTo>
                      <a:pt x="108" y="1404"/>
                    </a:lnTo>
                    <a:lnTo>
                      <a:pt x="124" y="1452"/>
                    </a:lnTo>
                    <a:lnTo>
                      <a:pt x="142" y="1498"/>
                    </a:lnTo>
                    <a:lnTo>
                      <a:pt x="160" y="1542"/>
                    </a:lnTo>
                    <a:lnTo>
                      <a:pt x="178" y="1586"/>
                    </a:lnTo>
                    <a:lnTo>
                      <a:pt x="198" y="1628"/>
                    </a:lnTo>
                    <a:lnTo>
                      <a:pt x="218" y="1668"/>
                    </a:lnTo>
                    <a:lnTo>
                      <a:pt x="240" y="1706"/>
                    </a:lnTo>
                    <a:lnTo>
                      <a:pt x="262" y="1744"/>
                    </a:lnTo>
                    <a:lnTo>
                      <a:pt x="284" y="1778"/>
                    </a:lnTo>
                    <a:lnTo>
                      <a:pt x="306" y="1812"/>
                    </a:lnTo>
                    <a:lnTo>
                      <a:pt x="330" y="1844"/>
                    </a:lnTo>
                    <a:lnTo>
                      <a:pt x="354" y="1874"/>
                    </a:lnTo>
                    <a:lnTo>
                      <a:pt x="380" y="1902"/>
                    </a:lnTo>
                    <a:lnTo>
                      <a:pt x="406" y="1930"/>
                    </a:lnTo>
                    <a:lnTo>
                      <a:pt x="430" y="1954"/>
                    </a:lnTo>
                    <a:lnTo>
                      <a:pt x="456" y="1978"/>
                    </a:lnTo>
                    <a:lnTo>
                      <a:pt x="484" y="1998"/>
                    </a:lnTo>
                    <a:lnTo>
                      <a:pt x="510" y="2018"/>
                    </a:lnTo>
                    <a:lnTo>
                      <a:pt x="538" y="2036"/>
                    </a:lnTo>
                    <a:lnTo>
                      <a:pt x="564" y="2052"/>
                    </a:lnTo>
                    <a:lnTo>
                      <a:pt x="592" y="2066"/>
                    </a:lnTo>
                    <a:lnTo>
                      <a:pt x="620" y="2078"/>
                    </a:lnTo>
                    <a:lnTo>
                      <a:pt x="648" y="2088"/>
                    </a:lnTo>
                    <a:lnTo>
                      <a:pt x="676" y="2098"/>
                    </a:lnTo>
                    <a:lnTo>
                      <a:pt x="704" y="2104"/>
                    </a:lnTo>
                    <a:lnTo>
                      <a:pt x="732" y="2108"/>
                    </a:lnTo>
                    <a:lnTo>
                      <a:pt x="760" y="2112"/>
                    </a:lnTo>
                    <a:lnTo>
                      <a:pt x="788" y="2112"/>
                    </a:lnTo>
                    <a:lnTo>
                      <a:pt x="816" y="2110"/>
                    </a:lnTo>
                    <a:lnTo>
                      <a:pt x="844" y="2108"/>
                    </a:lnTo>
                    <a:lnTo>
                      <a:pt x="872" y="2102"/>
                    </a:lnTo>
                    <a:lnTo>
                      <a:pt x="900" y="2096"/>
                    </a:lnTo>
                    <a:lnTo>
                      <a:pt x="900" y="2096"/>
                    </a:lnTo>
                    <a:lnTo>
                      <a:pt x="958" y="2076"/>
                    </a:lnTo>
                    <a:lnTo>
                      <a:pt x="1008" y="2058"/>
                    </a:lnTo>
                    <a:lnTo>
                      <a:pt x="1008" y="2058"/>
                    </a:lnTo>
                    <a:lnTo>
                      <a:pt x="1044" y="2044"/>
                    </a:lnTo>
                    <a:lnTo>
                      <a:pt x="1078" y="2028"/>
                    </a:lnTo>
                    <a:lnTo>
                      <a:pt x="1106" y="2014"/>
                    </a:lnTo>
                    <a:lnTo>
                      <a:pt x="1132" y="2000"/>
                    </a:lnTo>
                    <a:lnTo>
                      <a:pt x="1154" y="1986"/>
                    </a:lnTo>
                    <a:lnTo>
                      <a:pt x="1174" y="1974"/>
                    </a:lnTo>
                    <a:lnTo>
                      <a:pt x="1204" y="1948"/>
                    </a:lnTo>
                    <a:lnTo>
                      <a:pt x="1204" y="1948"/>
                    </a:lnTo>
                    <a:lnTo>
                      <a:pt x="1220" y="1962"/>
                    </a:lnTo>
                    <a:lnTo>
                      <a:pt x="1240" y="1976"/>
                    </a:lnTo>
                    <a:lnTo>
                      <a:pt x="1262" y="1992"/>
                    </a:lnTo>
                    <a:lnTo>
                      <a:pt x="1290" y="2008"/>
                    </a:lnTo>
                    <a:lnTo>
                      <a:pt x="1290" y="2008"/>
                    </a:lnTo>
                    <a:lnTo>
                      <a:pt x="1330" y="2028"/>
                    </a:lnTo>
                    <a:lnTo>
                      <a:pt x="1380" y="2050"/>
                    </a:lnTo>
                    <a:lnTo>
                      <a:pt x="1440" y="2074"/>
                    </a:lnTo>
                    <a:lnTo>
                      <a:pt x="1510" y="2096"/>
                    </a:lnTo>
                    <a:lnTo>
                      <a:pt x="1510" y="2096"/>
                    </a:lnTo>
                    <a:lnTo>
                      <a:pt x="1530" y="2102"/>
                    </a:lnTo>
                    <a:lnTo>
                      <a:pt x="1552" y="2106"/>
                    </a:lnTo>
                    <a:lnTo>
                      <a:pt x="1552" y="2106"/>
                    </a:lnTo>
                    <a:lnTo>
                      <a:pt x="1592" y="2110"/>
                    </a:lnTo>
                    <a:lnTo>
                      <a:pt x="1592" y="2110"/>
                    </a:lnTo>
                    <a:lnTo>
                      <a:pt x="1628" y="2112"/>
                    </a:lnTo>
                    <a:lnTo>
                      <a:pt x="1664" y="2110"/>
                    </a:lnTo>
                    <a:lnTo>
                      <a:pt x="1698" y="2104"/>
                    </a:lnTo>
                    <a:lnTo>
                      <a:pt x="1734" y="2096"/>
                    </a:lnTo>
                    <a:lnTo>
                      <a:pt x="1770" y="2086"/>
                    </a:lnTo>
                    <a:lnTo>
                      <a:pt x="1806" y="2072"/>
                    </a:lnTo>
                    <a:lnTo>
                      <a:pt x="1840" y="2054"/>
                    </a:lnTo>
                    <a:lnTo>
                      <a:pt x="1876" y="2034"/>
                    </a:lnTo>
                    <a:lnTo>
                      <a:pt x="108" y="1404"/>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5" name="Freeform 42"/>
          <p:cNvSpPr>
            <a:spLocks/>
          </p:cNvSpPr>
          <p:nvPr/>
        </p:nvSpPr>
        <p:spPr bwMode="auto">
          <a:xfrm>
            <a:off x="8514872" y="2881461"/>
            <a:ext cx="2011906" cy="2321429"/>
          </a:xfrm>
          <a:custGeom>
            <a:avLst/>
            <a:gdLst>
              <a:gd name="T0" fmla="*/ 326 w 1040"/>
              <a:gd name="T1" fmla="*/ 118 h 1200"/>
              <a:gd name="T2" fmla="*/ 352 w 1040"/>
              <a:gd name="T3" fmla="*/ 158 h 1200"/>
              <a:gd name="T4" fmla="*/ 366 w 1040"/>
              <a:gd name="T5" fmla="*/ 174 h 1200"/>
              <a:gd name="T6" fmla="*/ 356 w 1040"/>
              <a:gd name="T7" fmla="*/ 220 h 1200"/>
              <a:gd name="T8" fmla="*/ 262 w 1040"/>
              <a:gd name="T9" fmla="*/ 244 h 1200"/>
              <a:gd name="T10" fmla="*/ 24 w 1040"/>
              <a:gd name="T11" fmla="*/ 224 h 1200"/>
              <a:gd name="T12" fmla="*/ 0 w 1040"/>
              <a:gd name="T13" fmla="*/ 430 h 1200"/>
              <a:gd name="T14" fmla="*/ 18 w 1040"/>
              <a:gd name="T15" fmla="*/ 542 h 1200"/>
              <a:gd name="T16" fmla="*/ 58 w 1040"/>
              <a:gd name="T17" fmla="*/ 570 h 1200"/>
              <a:gd name="T18" fmla="*/ 98 w 1040"/>
              <a:gd name="T19" fmla="*/ 544 h 1200"/>
              <a:gd name="T20" fmla="*/ 166 w 1040"/>
              <a:gd name="T21" fmla="*/ 518 h 1200"/>
              <a:gd name="T22" fmla="*/ 236 w 1040"/>
              <a:gd name="T23" fmla="*/ 604 h 1200"/>
              <a:gd name="T24" fmla="*/ 234 w 1040"/>
              <a:gd name="T25" fmla="*/ 742 h 1200"/>
              <a:gd name="T26" fmla="*/ 176 w 1040"/>
              <a:gd name="T27" fmla="*/ 778 h 1200"/>
              <a:gd name="T28" fmla="*/ 106 w 1040"/>
              <a:gd name="T29" fmla="*/ 756 h 1200"/>
              <a:gd name="T30" fmla="*/ 66 w 1040"/>
              <a:gd name="T31" fmla="*/ 762 h 1200"/>
              <a:gd name="T32" fmla="*/ 48 w 1040"/>
              <a:gd name="T33" fmla="*/ 824 h 1200"/>
              <a:gd name="T34" fmla="*/ 92 w 1040"/>
              <a:gd name="T35" fmla="*/ 996 h 1200"/>
              <a:gd name="T36" fmla="*/ 142 w 1040"/>
              <a:gd name="T37" fmla="*/ 1096 h 1200"/>
              <a:gd name="T38" fmla="*/ 184 w 1040"/>
              <a:gd name="T39" fmla="*/ 1072 h 1200"/>
              <a:gd name="T40" fmla="*/ 416 w 1040"/>
              <a:gd name="T41" fmla="*/ 1002 h 1200"/>
              <a:gd name="T42" fmla="*/ 476 w 1040"/>
              <a:gd name="T43" fmla="*/ 1018 h 1200"/>
              <a:gd name="T44" fmla="*/ 478 w 1040"/>
              <a:gd name="T45" fmla="*/ 1068 h 1200"/>
              <a:gd name="T46" fmla="*/ 462 w 1040"/>
              <a:gd name="T47" fmla="*/ 1138 h 1200"/>
              <a:gd name="T48" fmla="*/ 498 w 1040"/>
              <a:gd name="T49" fmla="*/ 1188 h 1200"/>
              <a:gd name="T50" fmla="*/ 602 w 1040"/>
              <a:gd name="T51" fmla="*/ 1196 h 1200"/>
              <a:gd name="T52" fmla="*/ 702 w 1040"/>
              <a:gd name="T53" fmla="*/ 1158 h 1200"/>
              <a:gd name="T54" fmla="*/ 720 w 1040"/>
              <a:gd name="T55" fmla="*/ 1102 h 1200"/>
              <a:gd name="T56" fmla="*/ 686 w 1040"/>
              <a:gd name="T57" fmla="*/ 1040 h 1200"/>
              <a:gd name="T58" fmla="*/ 674 w 1040"/>
              <a:gd name="T59" fmla="*/ 992 h 1200"/>
              <a:gd name="T60" fmla="*/ 728 w 1040"/>
              <a:gd name="T61" fmla="*/ 960 h 1200"/>
              <a:gd name="T62" fmla="*/ 970 w 1040"/>
              <a:gd name="T63" fmla="*/ 966 h 1200"/>
              <a:gd name="T64" fmla="*/ 1034 w 1040"/>
              <a:gd name="T65" fmla="*/ 886 h 1200"/>
              <a:gd name="T66" fmla="*/ 1034 w 1040"/>
              <a:gd name="T67" fmla="*/ 690 h 1200"/>
              <a:gd name="T68" fmla="*/ 1000 w 1040"/>
              <a:gd name="T69" fmla="*/ 634 h 1200"/>
              <a:gd name="T70" fmla="*/ 962 w 1040"/>
              <a:gd name="T71" fmla="*/ 640 h 1200"/>
              <a:gd name="T72" fmla="*/ 916 w 1040"/>
              <a:gd name="T73" fmla="*/ 672 h 1200"/>
              <a:gd name="T74" fmla="*/ 846 w 1040"/>
              <a:gd name="T75" fmla="*/ 672 h 1200"/>
              <a:gd name="T76" fmla="*/ 798 w 1040"/>
              <a:gd name="T77" fmla="*/ 562 h 1200"/>
              <a:gd name="T78" fmla="*/ 800 w 1040"/>
              <a:gd name="T79" fmla="*/ 470 h 1200"/>
              <a:gd name="T80" fmla="*/ 808 w 1040"/>
              <a:gd name="T81" fmla="*/ 454 h 1200"/>
              <a:gd name="T82" fmla="*/ 816 w 1040"/>
              <a:gd name="T83" fmla="*/ 442 h 1200"/>
              <a:gd name="T84" fmla="*/ 826 w 1040"/>
              <a:gd name="T85" fmla="*/ 432 h 1200"/>
              <a:gd name="T86" fmla="*/ 842 w 1040"/>
              <a:gd name="T87" fmla="*/ 426 h 1200"/>
              <a:gd name="T88" fmla="*/ 864 w 1040"/>
              <a:gd name="T89" fmla="*/ 422 h 1200"/>
              <a:gd name="T90" fmla="*/ 888 w 1040"/>
              <a:gd name="T91" fmla="*/ 424 h 1200"/>
              <a:gd name="T92" fmla="*/ 904 w 1040"/>
              <a:gd name="T93" fmla="*/ 430 h 1200"/>
              <a:gd name="T94" fmla="*/ 926 w 1040"/>
              <a:gd name="T95" fmla="*/ 440 h 1200"/>
              <a:gd name="T96" fmla="*/ 964 w 1040"/>
              <a:gd name="T97" fmla="*/ 446 h 1200"/>
              <a:gd name="T98" fmla="*/ 990 w 1040"/>
              <a:gd name="T99" fmla="*/ 376 h 1200"/>
              <a:gd name="T100" fmla="*/ 960 w 1040"/>
              <a:gd name="T101" fmla="*/ 246 h 1200"/>
              <a:gd name="T102" fmla="*/ 876 w 1040"/>
              <a:gd name="T103" fmla="*/ 116 h 1200"/>
              <a:gd name="T104" fmla="*/ 698 w 1040"/>
              <a:gd name="T105" fmla="*/ 184 h 1200"/>
              <a:gd name="T106" fmla="*/ 584 w 1040"/>
              <a:gd name="T107" fmla="*/ 192 h 1200"/>
              <a:gd name="T108" fmla="*/ 556 w 1040"/>
              <a:gd name="T109" fmla="*/ 148 h 1200"/>
              <a:gd name="T110" fmla="*/ 566 w 1040"/>
              <a:gd name="T111" fmla="*/ 124 h 1200"/>
              <a:gd name="T112" fmla="*/ 578 w 1040"/>
              <a:gd name="T113" fmla="*/ 88 h 1200"/>
              <a:gd name="T114" fmla="*/ 480 w 1040"/>
              <a:gd name="T115" fmla="*/ 12 h 1200"/>
              <a:gd name="T116" fmla="*/ 418 w 1040"/>
              <a:gd name="T117" fmla="*/ 6 h 1200"/>
              <a:gd name="T118" fmla="*/ 340 w 1040"/>
              <a:gd name="T119" fmla="*/ 40 h 1200"/>
              <a:gd name="T120" fmla="*/ 320 w 1040"/>
              <a:gd name="T121" fmla="*/ 96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0" h="1200">
                <a:moveTo>
                  <a:pt x="324" y="112"/>
                </a:moveTo>
                <a:lnTo>
                  <a:pt x="324" y="112"/>
                </a:lnTo>
                <a:lnTo>
                  <a:pt x="326" y="114"/>
                </a:lnTo>
                <a:lnTo>
                  <a:pt x="326" y="114"/>
                </a:lnTo>
                <a:lnTo>
                  <a:pt x="326" y="118"/>
                </a:lnTo>
                <a:lnTo>
                  <a:pt x="326" y="118"/>
                </a:lnTo>
                <a:lnTo>
                  <a:pt x="332" y="130"/>
                </a:lnTo>
                <a:lnTo>
                  <a:pt x="338" y="142"/>
                </a:lnTo>
                <a:lnTo>
                  <a:pt x="352" y="158"/>
                </a:lnTo>
                <a:lnTo>
                  <a:pt x="352" y="158"/>
                </a:lnTo>
                <a:lnTo>
                  <a:pt x="352" y="158"/>
                </a:lnTo>
                <a:lnTo>
                  <a:pt x="352" y="158"/>
                </a:lnTo>
                <a:lnTo>
                  <a:pt x="356" y="162"/>
                </a:lnTo>
                <a:lnTo>
                  <a:pt x="356" y="162"/>
                </a:lnTo>
                <a:lnTo>
                  <a:pt x="360" y="166"/>
                </a:lnTo>
                <a:lnTo>
                  <a:pt x="360" y="166"/>
                </a:lnTo>
                <a:lnTo>
                  <a:pt x="366" y="174"/>
                </a:lnTo>
                <a:lnTo>
                  <a:pt x="366" y="174"/>
                </a:lnTo>
                <a:lnTo>
                  <a:pt x="370" y="182"/>
                </a:lnTo>
                <a:lnTo>
                  <a:pt x="370" y="182"/>
                </a:lnTo>
                <a:lnTo>
                  <a:pt x="372" y="192"/>
                </a:lnTo>
                <a:lnTo>
                  <a:pt x="368" y="202"/>
                </a:lnTo>
                <a:lnTo>
                  <a:pt x="364" y="212"/>
                </a:lnTo>
                <a:lnTo>
                  <a:pt x="356" y="220"/>
                </a:lnTo>
                <a:lnTo>
                  <a:pt x="346" y="226"/>
                </a:lnTo>
                <a:lnTo>
                  <a:pt x="336" y="232"/>
                </a:lnTo>
                <a:lnTo>
                  <a:pt x="324" y="236"/>
                </a:lnTo>
                <a:lnTo>
                  <a:pt x="312" y="240"/>
                </a:lnTo>
                <a:lnTo>
                  <a:pt x="312" y="240"/>
                </a:lnTo>
                <a:lnTo>
                  <a:pt x="262" y="244"/>
                </a:lnTo>
                <a:lnTo>
                  <a:pt x="232" y="246"/>
                </a:lnTo>
                <a:lnTo>
                  <a:pt x="196" y="246"/>
                </a:lnTo>
                <a:lnTo>
                  <a:pt x="156" y="246"/>
                </a:lnTo>
                <a:lnTo>
                  <a:pt x="114" y="242"/>
                </a:lnTo>
                <a:lnTo>
                  <a:pt x="70" y="234"/>
                </a:lnTo>
                <a:lnTo>
                  <a:pt x="24" y="224"/>
                </a:lnTo>
                <a:lnTo>
                  <a:pt x="24" y="224"/>
                </a:lnTo>
                <a:lnTo>
                  <a:pt x="12" y="270"/>
                </a:lnTo>
                <a:lnTo>
                  <a:pt x="6" y="316"/>
                </a:lnTo>
                <a:lnTo>
                  <a:pt x="0" y="356"/>
                </a:lnTo>
                <a:lnTo>
                  <a:pt x="0" y="396"/>
                </a:lnTo>
                <a:lnTo>
                  <a:pt x="0" y="430"/>
                </a:lnTo>
                <a:lnTo>
                  <a:pt x="0" y="462"/>
                </a:lnTo>
                <a:lnTo>
                  <a:pt x="6" y="510"/>
                </a:lnTo>
                <a:lnTo>
                  <a:pt x="6" y="510"/>
                </a:lnTo>
                <a:lnTo>
                  <a:pt x="8" y="522"/>
                </a:lnTo>
                <a:lnTo>
                  <a:pt x="12" y="532"/>
                </a:lnTo>
                <a:lnTo>
                  <a:pt x="18" y="542"/>
                </a:lnTo>
                <a:lnTo>
                  <a:pt x="24" y="552"/>
                </a:lnTo>
                <a:lnTo>
                  <a:pt x="30" y="560"/>
                </a:lnTo>
                <a:lnTo>
                  <a:pt x="40" y="566"/>
                </a:lnTo>
                <a:lnTo>
                  <a:pt x="48" y="568"/>
                </a:lnTo>
                <a:lnTo>
                  <a:pt x="58" y="570"/>
                </a:lnTo>
                <a:lnTo>
                  <a:pt x="58" y="570"/>
                </a:lnTo>
                <a:lnTo>
                  <a:pt x="64" y="568"/>
                </a:lnTo>
                <a:lnTo>
                  <a:pt x="72" y="564"/>
                </a:lnTo>
                <a:lnTo>
                  <a:pt x="78" y="560"/>
                </a:lnTo>
                <a:lnTo>
                  <a:pt x="86" y="554"/>
                </a:lnTo>
                <a:lnTo>
                  <a:pt x="86" y="554"/>
                </a:lnTo>
                <a:lnTo>
                  <a:pt x="98" y="544"/>
                </a:lnTo>
                <a:lnTo>
                  <a:pt x="112" y="532"/>
                </a:lnTo>
                <a:lnTo>
                  <a:pt x="132" y="524"/>
                </a:lnTo>
                <a:lnTo>
                  <a:pt x="142" y="520"/>
                </a:lnTo>
                <a:lnTo>
                  <a:pt x="152" y="518"/>
                </a:lnTo>
                <a:lnTo>
                  <a:pt x="152" y="518"/>
                </a:lnTo>
                <a:lnTo>
                  <a:pt x="166" y="518"/>
                </a:lnTo>
                <a:lnTo>
                  <a:pt x="180" y="522"/>
                </a:lnTo>
                <a:lnTo>
                  <a:pt x="194" y="528"/>
                </a:lnTo>
                <a:lnTo>
                  <a:pt x="206" y="538"/>
                </a:lnTo>
                <a:lnTo>
                  <a:pt x="218" y="554"/>
                </a:lnTo>
                <a:lnTo>
                  <a:pt x="228" y="576"/>
                </a:lnTo>
                <a:lnTo>
                  <a:pt x="236" y="604"/>
                </a:lnTo>
                <a:lnTo>
                  <a:pt x="242" y="638"/>
                </a:lnTo>
                <a:lnTo>
                  <a:pt x="242" y="638"/>
                </a:lnTo>
                <a:lnTo>
                  <a:pt x="246" y="672"/>
                </a:lnTo>
                <a:lnTo>
                  <a:pt x="244" y="700"/>
                </a:lnTo>
                <a:lnTo>
                  <a:pt x="240" y="724"/>
                </a:lnTo>
                <a:lnTo>
                  <a:pt x="234" y="742"/>
                </a:lnTo>
                <a:lnTo>
                  <a:pt x="224" y="756"/>
                </a:lnTo>
                <a:lnTo>
                  <a:pt x="214" y="766"/>
                </a:lnTo>
                <a:lnTo>
                  <a:pt x="200" y="774"/>
                </a:lnTo>
                <a:lnTo>
                  <a:pt x="188" y="776"/>
                </a:lnTo>
                <a:lnTo>
                  <a:pt x="188" y="776"/>
                </a:lnTo>
                <a:lnTo>
                  <a:pt x="176" y="778"/>
                </a:lnTo>
                <a:lnTo>
                  <a:pt x="166" y="778"/>
                </a:lnTo>
                <a:lnTo>
                  <a:pt x="146" y="774"/>
                </a:lnTo>
                <a:lnTo>
                  <a:pt x="128" y="768"/>
                </a:lnTo>
                <a:lnTo>
                  <a:pt x="114" y="760"/>
                </a:lnTo>
                <a:lnTo>
                  <a:pt x="114" y="760"/>
                </a:lnTo>
                <a:lnTo>
                  <a:pt x="106" y="756"/>
                </a:lnTo>
                <a:lnTo>
                  <a:pt x="98" y="754"/>
                </a:lnTo>
                <a:lnTo>
                  <a:pt x="90" y="752"/>
                </a:lnTo>
                <a:lnTo>
                  <a:pt x="82" y="752"/>
                </a:lnTo>
                <a:lnTo>
                  <a:pt x="82" y="752"/>
                </a:lnTo>
                <a:lnTo>
                  <a:pt x="74" y="756"/>
                </a:lnTo>
                <a:lnTo>
                  <a:pt x="66" y="762"/>
                </a:lnTo>
                <a:lnTo>
                  <a:pt x="60" y="770"/>
                </a:lnTo>
                <a:lnTo>
                  <a:pt x="54" y="778"/>
                </a:lnTo>
                <a:lnTo>
                  <a:pt x="50" y="790"/>
                </a:lnTo>
                <a:lnTo>
                  <a:pt x="48" y="800"/>
                </a:lnTo>
                <a:lnTo>
                  <a:pt x="48" y="812"/>
                </a:lnTo>
                <a:lnTo>
                  <a:pt x="48" y="824"/>
                </a:lnTo>
                <a:lnTo>
                  <a:pt x="48" y="824"/>
                </a:lnTo>
                <a:lnTo>
                  <a:pt x="56" y="868"/>
                </a:lnTo>
                <a:lnTo>
                  <a:pt x="62" y="896"/>
                </a:lnTo>
                <a:lnTo>
                  <a:pt x="70" y="926"/>
                </a:lnTo>
                <a:lnTo>
                  <a:pt x="80" y="960"/>
                </a:lnTo>
                <a:lnTo>
                  <a:pt x="92" y="996"/>
                </a:lnTo>
                <a:lnTo>
                  <a:pt x="108" y="1034"/>
                </a:lnTo>
                <a:lnTo>
                  <a:pt x="128" y="1072"/>
                </a:lnTo>
                <a:lnTo>
                  <a:pt x="128" y="1072"/>
                </a:lnTo>
                <a:lnTo>
                  <a:pt x="130" y="1078"/>
                </a:lnTo>
                <a:lnTo>
                  <a:pt x="130" y="1078"/>
                </a:lnTo>
                <a:lnTo>
                  <a:pt x="142" y="1096"/>
                </a:lnTo>
                <a:lnTo>
                  <a:pt x="142" y="1096"/>
                </a:lnTo>
                <a:lnTo>
                  <a:pt x="142" y="1096"/>
                </a:lnTo>
                <a:lnTo>
                  <a:pt x="142" y="1096"/>
                </a:lnTo>
                <a:lnTo>
                  <a:pt x="142" y="1096"/>
                </a:lnTo>
                <a:lnTo>
                  <a:pt x="142" y="1096"/>
                </a:lnTo>
                <a:lnTo>
                  <a:pt x="184" y="1072"/>
                </a:lnTo>
                <a:lnTo>
                  <a:pt x="226" y="1054"/>
                </a:lnTo>
                <a:lnTo>
                  <a:pt x="266" y="1038"/>
                </a:lnTo>
                <a:lnTo>
                  <a:pt x="302" y="1026"/>
                </a:lnTo>
                <a:lnTo>
                  <a:pt x="336" y="1018"/>
                </a:lnTo>
                <a:lnTo>
                  <a:pt x="368" y="1010"/>
                </a:lnTo>
                <a:lnTo>
                  <a:pt x="416" y="1002"/>
                </a:lnTo>
                <a:lnTo>
                  <a:pt x="416" y="1002"/>
                </a:lnTo>
                <a:lnTo>
                  <a:pt x="434" y="1002"/>
                </a:lnTo>
                <a:lnTo>
                  <a:pt x="454" y="1006"/>
                </a:lnTo>
                <a:lnTo>
                  <a:pt x="462" y="1010"/>
                </a:lnTo>
                <a:lnTo>
                  <a:pt x="470" y="1014"/>
                </a:lnTo>
                <a:lnTo>
                  <a:pt x="476" y="1018"/>
                </a:lnTo>
                <a:lnTo>
                  <a:pt x="482" y="1024"/>
                </a:lnTo>
                <a:lnTo>
                  <a:pt x="482" y="1024"/>
                </a:lnTo>
                <a:lnTo>
                  <a:pt x="486" y="1034"/>
                </a:lnTo>
                <a:lnTo>
                  <a:pt x="486" y="1044"/>
                </a:lnTo>
                <a:lnTo>
                  <a:pt x="484" y="1054"/>
                </a:lnTo>
                <a:lnTo>
                  <a:pt x="478" y="1068"/>
                </a:lnTo>
                <a:lnTo>
                  <a:pt x="478" y="1068"/>
                </a:lnTo>
                <a:lnTo>
                  <a:pt x="470" y="1086"/>
                </a:lnTo>
                <a:lnTo>
                  <a:pt x="466" y="1098"/>
                </a:lnTo>
                <a:lnTo>
                  <a:pt x="462" y="1112"/>
                </a:lnTo>
                <a:lnTo>
                  <a:pt x="462" y="1124"/>
                </a:lnTo>
                <a:lnTo>
                  <a:pt x="462" y="1138"/>
                </a:lnTo>
                <a:lnTo>
                  <a:pt x="464" y="1152"/>
                </a:lnTo>
                <a:lnTo>
                  <a:pt x="470" y="1164"/>
                </a:lnTo>
                <a:lnTo>
                  <a:pt x="470" y="1164"/>
                </a:lnTo>
                <a:lnTo>
                  <a:pt x="478" y="1174"/>
                </a:lnTo>
                <a:lnTo>
                  <a:pt x="486" y="1182"/>
                </a:lnTo>
                <a:lnTo>
                  <a:pt x="498" y="1188"/>
                </a:lnTo>
                <a:lnTo>
                  <a:pt x="512" y="1194"/>
                </a:lnTo>
                <a:lnTo>
                  <a:pt x="530" y="1198"/>
                </a:lnTo>
                <a:lnTo>
                  <a:pt x="550" y="1200"/>
                </a:lnTo>
                <a:lnTo>
                  <a:pt x="574" y="1198"/>
                </a:lnTo>
                <a:lnTo>
                  <a:pt x="602" y="1196"/>
                </a:lnTo>
                <a:lnTo>
                  <a:pt x="602" y="1196"/>
                </a:lnTo>
                <a:lnTo>
                  <a:pt x="626" y="1192"/>
                </a:lnTo>
                <a:lnTo>
                  <a:pt x="646" y="1186"/>
                </a:lnTo>
                <a:lnTo>
                  <a:pt x="664" y="1180"/>
                </a:lnTo>
                <a:lnTo>
                  <a:pt x="680" y="1174"/>
                </a:lnTo>
                <a:lnTo>
                  <a:pt x="692" y="1166"/>
                </a:lnTo>
                <a:lnTo>
                  <a:pt x="702" y="1158"/>
                </a:lnTo>
                <a:lnTo>
                  <a:pt x="710" y="1150"/>
                </a:lnTo>
                <a:lnTo>
                  <a:pt x="716" y="1140"/>
                </a:lnTo>
                <a:lnTo>
                  <a:pt x="718" y="1130"/>
                </a:lnTo>
                <a:lnTo>
                  <a:pt x="720" y="1122"/>
                </a:lnTo>
                <a:lnTo>
                  <a:pt x="720" y="1112"/>
                </a:lnTo>
                <a:lnTo>
                  <a:pt x="720" y="1102"/>
                </a:lnTo>
                <a:lnTo>
                  <a:pt x="714" y="1084"/>
                </a:lnTo>
                <a:lnTo>
                  <a:pt x="706" y="1066"/>
                </a:lnTo>
                <a:lnTo>
                  <a:pt x="706" y="1066"/>
                </a:lnTo>
                <a:lnTo>
                  <a:pt x="696" y="1050"/>
                </a:lnTo>
                <a:lnTo>
                  <a:pt x="686" y="1040"/>
                </a:lnTo>
                <a:lnTo>
                  <a:pt x="686" y="1040"/>
                </a:lnTo>
                <a:lnTo>
                  <a:pt x="678" y="1032"/>
                </a:lnTo>
                <a:lnTo>
                  <a:pt x="674" y="1024"/>
                </a:lnTo>
                <a:lnTo>
                  <a:pt x="674" y="1024"/>
                </a:lnTo>
                <a:lnTo>
                  <a:pt x="670" y="1014"/>
                </a:lnTo>
                <a:lnTo>
                  <a:pt x="670" y="1002"/>
                </a:lnTo>
                <a:lnTo>
                  <a:pt x="674" y="992"/>
                </a:lnTo>
                <a:lnTo>
                  <a:pt x="682" y="982"/>
                </a:lnTo>
                <a:lnTo>
                  <a:pt x="692" y="974"/>
                </a:lnTo>
                <a:lnTo>
                  <a:pt x="704" y="968"/>
                </a:lnTo>
                <a:lnTo>
                  <a:pt x="716" y="962"/>
                </a:lnTo>
                <a:lnTo>
                  <a:pt x="728" y="960"/>
                </a:lnTo>
                <a:lnTo>
                  <a:pt x="728" y="960"/>
                </a:lnTo>
                <a:lnTo>
                  <a:pt x="778" y="956"/>
                </a:lnTo>
                <a:lnTo>
                  <a:pt x="808" y="954"/>
                </a:lnTo>
                <a:lnTo>
                  <a:pt x="844" y="954"/>
                </a:lnTo>
                <a:lnTo>
                  <a:pt x="882" y="954"/>
                </a:lnTo>
                <a:lnTo>
                  <a:pt x="924" y="960"/>
                </a:lnTo>
                <a:lnTo>
                  <a:pt x="970" y="966"/>
                </a:lnTo>
                <a:lnTo>
                  <a:pt x="1016" y="976"/>
                </a:lnTo>
                <a:lnTo>
                  <a:pt x="1016" y="976"/>
                </a:lnTo>
                <a:lnTo>
                  <a:pt x="1016" y="978"/>
                </a:lnTo>
                <a:lnTo>
                  <a:pt x="1016" y="978"/>
                </a:lnTo>
                <a:lnTo>
                  <a:pt x="1028" y="930"/>
                </a:lnTo>
                <a:lnTo>
                  <a:pt x="1034" y="886"/>
                </a:lnTo>
                <a:lnTo>
                  <a:pt x="1038" y="844"/>
                </a:lnTo>
                <a:lnTo>
                  <a:pt x="1040" y="804"/>
                </a:lnTo>
                <a:lnTo>
                  <a:pt x="1040" y="770"/>
                </a:lnTo>
                <a:lnTo>
                  <a:pt x="1038" y="738"/>
                </a:lnTo>
                <a:lnTo>
                  <a:pt x="1034" y="690"/>
                </a:lnTo>
                <a:lnTo>
                  <a:pt x="1034" y="690"/>
                </a:lnTo>
                <a:lnTo>
                  <a:pt x="1030" y="678"/>
                </a:lnTo>
                <a:lnTo>
                  <a:pt x="1028" y="668"/>
                </a:lnTo>
                <a:lnTo>
                  <a:pt x="1022" y="658"/>
                </a:lnTo>
                <a:lnTo>
                  <a:pt x="1016" y="648"/>
                </a:lnTo>
                <a:lnTo>
                  <a:pt x="1008" y="640"/>
                </a:lnTo>
                <a:lnTo>
                  <a:pt x="1000" y="634"/>
                </a:lnTo>
                <a:lnTo>
                  <a:pt x="992" y="632"/>
                </a:lnTo>
                <a:lnTo>
                  <a:pt x="982" y="630"/>
                </a:lnTo>
                <a:lnTo>
                  <a:pt x="982" y="630"/>
                </a:lnTo>
                <a:lnTo>
                  <a:pt x="976" y="632"/>
                </a:lnTo>
                <a:lnTo>
                  <a:pt x="968" y="634"/>
                </a:lnTo>
                <a:lnTo>
                  <a:pt x="962" y="640"/>
                </a:lnTo>
                <a:lnTo>
                  <a:pt x="954" y="646"/>
                </a:lnTo>
                <a:lnTo>
                  <a:pt x="954" y="646"/>
                </a:lnTo>
                <a:lnTo>
                  <a:pt x="940" y="658"/>
                </a:lnTo>
                <a:lnTo>
                  <a:pt x="940" y="658"/>
                </a:lnTo>
                <a:lnTo>
                  <a:pt x="930" y="666"/>
                </a:lnTo>
                <a:lnTo>
                  <a:pt x="916" y="672"/>
                </a:lnTo>
                <a:lnTo>
                  <a:pt x="902" y="678"/>
                </a:lnTo>
                <a:lnTo>
                  <a:pt x="886" y="682"/>
                </a:lnTo>
                <a:lnTo>
                  <a:pt x="886" y="682"/>
                </a:lnTo>
                <a:lnTo>
                  <a:pt x="874" y="682"/>
                </a:lnTo>
                <a:lnTo>
                  <a:pt x="860" y="678"/>
                </a:lnTo>
                <a:lnTo>
                  <a:pt x="846" y="672"/>
                </a:lnTo>
                <a:lnTo>
                  <a:pt x="834" y="660"/>
                </a:lnTo>
                <a:lnTo>
                  <a:pt x="822" y="646"/>
                </a:lnTo>
                <a:lnTo>
                  <a:pt x="812" y="624"/>
                </a:lnTo>
                <a:lnTo>
                  <a:pt x="804" y="596"/>
                </a:lnTo>
                <a:lnTo>
                  <a:pt x="798" y="562"/>
                </a:lnTo>
                <a:lnTo>
                  <a:pt x="798" y="562"/>
                </a:lnTo>
                <a:lnTo>
                  <a:pt x="794" y="538"/>
                </a:lnTo>
                <a:lnTo>
                  <a:pt x="794" y="518"/>
                </a:lnTo>
                <a:lnTo>
                  <a:pt x="794" y="498"/>
                </a:lnTo>
                <a:lnTo>
                  <a:pt x="798" y="482"/>
                </a:lnTo>
                <a:lnTo>
                  <a:pt x="798" y="482"/>
                </a:lnTo>
                <a:lnTo>
                  <a:pt x="800" y="470"/>
                </a:lnTo>
                <a:lnTo>
                  <a:pt x="800" y="470"/>
                </a:lnTo>
                <a:lnTo>
                  <a:pt x="802" y="466"/>
                </a:lnTo>
                <a:lnTo>
                  <a:pt x="802" y="466"/>
                </a:lnTo>
                <a:lnTo>
                  <a:pt x="806" y="458"/>
                </a:lnTo>
                <a:lnTo>
                  <a:pt x="806" y="458"/>
                </a:lnTo>
                <a:lnTo>
                  <a:pt x="808" y="454"/>
                </a:lnTo>
                <a:lnTo>
                  <a:pt x="808" y="454"/>
                </a:lnTo>
                <a:lnTo>
                  <a:pt x="810" y="450"/>
                </a:lnTo>
                <a:lnTo>
                  <a:pt x="810" y="450"/>
                </a:lnTo>
                <a:lnTo>
                  <a:pt x="814" y="446"/>
                </a:lnTo>
                <a:lnTo>
                  <a:pt x="814" y="446"/>
                </a:lnTo>
                <a:lnTo>
                  <a:pt x="816" y="442"/>
                </a:lnTo>
                <a:lnTo>
                  <a:pt x="816" y="442"/>
                </a:lnTo>
                <a:lnTo>
                  <a:pt x="820" y="438"/>
                </a:lnTo>
                <a:lnTo>
                  <a:pt x="820" y="438"/>
                </a:lnTo>
                <a:lnTo>
                  <a:pt x="824" y="434"/>
                </a:lnTo>
                <a:lnTo>
                  <a:pt x="824" y="434"/>
                </a:lnTo>
                <a:lnTo>
                  <a:pt x="826" y="432"/>
                </a:lnTo>
                <a:lnTo>
                  <a:pt x="826" y="432"/>
                </a:lnTo>
                <a:lnTo>
                  <a:pt x="832" y="430"/>
                </a:lnTo>
                <a:lnTo>
                  <a:pt x="832" y="430"/>
                </a:lnTo>
                <a:lnTo>
                  <a:pt x="834" y="428"/>
                </a:lnTo>
                <a:lnTo>
                  <a:pt x="834" y="428"/>
                </a:lnTo>
                <a:lnTo>
                  <a:pt x="842" y="426"/>
                </a:lnTo>
                <a:lnTo>
                  <a:pt x="842" y="426"/>
                </a:lnTo>
                <a:lnTo>
                  <a:pt x="852" y="424"/>
                </a:lnTo>
                <a:lnTo>
                  <a:pt x="852" y="424"/>
                </a:lnTo>
                <a:lnTo>
                  <a:pt x="858" y="422"/>
                </a:lnTo>
                <a:lnTo>
                  <a:pt x="858" y="422"/>
                </a:lnTo>
                <a:lnTo>
                  <a:pt x="864" y="422"/>
                </a:lnTo>
                <a:lnTo>
                  <a:pt x="864" y="422"/>
                </a:lnTo>
                <a:lnTo>
                  <a:pt x="874" y="422"/>
                </a:lnTo>
                <a:lnTo>
                  <a:pt x="874" y="422"/>
                </a:lnTo>
                <a:lnTo>
                  <a:pt x="874" y="422"/>
                </a:lnTo>
                <a:lnTo>
                  <a:pt x="874" y="422"/>
                </a:lnTo>
                <a:lnTo>
                  <a:pt x="888" y="424"/>
                </a:lnTo>
                <a:lnTo>
                  <a:pt x="888" y="424"/>
                </a:lnTo>
                <a:lnTo>
                  <a:pt x="890" y="426"/>
                </a:lnTo>
                <a:lnTo>
                  <a:pt x="890" y="426"/>
                </a:lnTo>
                <a:lnTo>
                  <a:pt x="902" y="428"/>
                </a:lnTo>
                <a:lnTo>
                  <a:pt x="902" y="428"/>
                </a:lnTo>
                <a:lnTo>
                  <a:pt x="904" y="430"/>
                </a:lnTo>
                <a:lnTo>
                  <a:pt x="904" y="430"/>
                </a:lnTo>
                <a:lnTo>
                  <a:pt x="916" y="434"/>
                </a:lnTo>
                <a:lnTo>
                  <a:pt x="916" y="434"/>
                </a:lnTo>
                <a:lnTo>
                  <a:pt x="918" y="434"/>
                </a:lnTo>
                <a:lnTo>
                  <a:pt x="918" y="434"/>
                </a:lnTo>
                <a:lnTo>
                  <a:pt x="926" y="440"/>
                </a:lnTo>
                <a:lnTo>
                  <a:pt x="926" y="440"/>
                </a:lnTo>
                <a:lnTo>
                  <a:pt x="936" y="444"/>
                </a:lnTo>
                <a:lnTo>
                  <a:pt x="942" y="446"/>
                </a:lnTo>
                <a:lnTo>
                  <a:pt x="950" y="448"/>
                </a:lnTo>
                <a:lnTo>
                  <a:pt x="956" y="446"/>
                </a:lnTo>
                <a:lnTo>
                  <a:pt x="964" y="446"/>
                </a:lnTo>
                <a:lnTo>
                  <a:pt x="968" y="442"/>
                </a:lnTo>
                <a:lnTo>
                  <a:pt x="978" y="432"/>
                </a:lnTo>
                <a:lnTo>
                  <a:pt x="984" y="420"/>
                </a:lnTo>
                <a:lnTo>
                  <a:pt x="990" y="406"/>
                </a:lnTo>
                <a:lnTo>
                  <a:pt x="992" y="392"/>
                </a:lnTo>
                <a:lnTo>
                  <a:pt x="990" y="376"/>
                </a:lnTo>
                <a:lnTo>
                  <a:pt x="990" y="376"/>
                </a:lnTo>
                <a:lnTo>
                  <a:pt x="986" y="352"/>
                </a:lnTo>
                <a:lnTo>
                  <a:pt x="982" y="320"/>
                </a:lnTo>
                <a:lnTo>
                  <a:pt x="972" y="284"/>
                </a:lnTo>
                <a:lnTo>
                  <a:pt x="960" y="246"/>
                </a:lnTo>
                <a:lnTo>
                  <a:pt x="960" y="246"/>
                </a:lnTo>
                <a:lnTo>
                  <a:pt x="950" y="216"/>
                </a:lnTo>
                <a:lnTo>
                  <a:pt x="938" y="184"/>
                </a:lnTo>
                <a:lnTo>
                  <a:pt x="922" y="152"/>
                </a:lnTo>
                <a:lnTo>
                  <a:pt x="906" y="118"/>
                </a:lnTo>
                <a:lnTo>
                  <a:pt x="906" y="118"/>
                </a:lnTo>
                <a:lnTo>
                  <a:pt x="876" y="116"/>
                </a:lnTo>
                <a:lnTo>
                  <a:pt x="876" y="116"/>
                </a:lnTo>
                <a:lnTo>
                  <a:pt x="838" y="136"/>
                </a:lnTo>
                <a:lnTo>
                  <a:pt x="800" y="152"/>
                </a:lnTo>
                <a:lnTo>
                  <a:pt x="764" y="166"/>
                </a:lnTo>
                <a:lnTo>
                  <a:pt x="730" y="176"/>
                </a:lnTo>
                <a:lnTo>
                  <a:pt x="698" y="184"/>
                </a:lnTo>
                <a:lnTo>
                  <a:pt x="670" y="190"/>
                </a:lnTo>
                <a:lnTo>
                  <a:pt x="624" y="196"/>
                </a:lnTo>
                <a:lnTo>
                  <a:pt x="624" y="196"/>
                </a:lnTo>
                <a:lnTo>
                  <a:pt x="610" y="198"/>
                </a:lnTo>
                <a:lnTo>
                  <a:pt x="596" y="196"/>
                </a:lnTo>
                <a:lnTo>
                  <a:pt x="584" y="192"/>
                </a:lnTo>
                <a:lnTo>
                  <a:pt x="572" y="186"/>
                </a:lnTo>
                <a:lnTo>
                  <a:pt x="562" y="178"/>
                </a:lnTo>
                <a:lnTo>
                  <a:pt x="556" y="168"/>
                </a:lnTo>
                <a:lnTo>
                  <a:pt x="556" y="162"/>
                </a:lnTo>
                <a:lnTo>
                  <a:pt x="554" y="156"/>
                </a:lnTo>
                <a:lnTo>
                  <a:pt x="556" y="148"/>
                </a:lnTo>
                <a:lnTo>
                  <a:pt x="558" y="142"/>
                </a:lnTo>
                <a:lnTo>
                  <a:pt x="558" y="142"/>
                </a:lnTo>
                <a:lnTo>
                  <a:pt x="562" y="132"/>
                </a:lnTo>
                <a:lnTo>
                  <a:pt x="562" y="132"/>
                </a:lnTo>
                <a:lnTo>
                  <a:pt x="566" y="124"/>
                </a:lnTo>
                <a:lnTo>
                  <a:pt x="566" y="124"/>
                </a:lnTo>
                <a:lnTo>
                  <a:pt x="568" y="124"/>
                </a:lnTo>
                <a:lnTo>
                  <a:pt x="568" y="124"/>
                </a:lnTo>
                <a:lnTo>
                  <a:pt x="568" y="122"/>
                </a:lnTo>
                <a:lnTo>
                  <a:pt x="568" y="122"/>
                </a:lnTo>
                <a:lnTo>
                  <a:pt x="574" y="106"/>
                </a:lnTo>
                <a:lnTo>
                  <a:pt x="578" y="88"/>
                </a:lnTo>
                <a:lnTo>
                  <a:pt x="580" y="68"/>
                </a:lnTo>
                <a:lnTo>
                  <a:pt x="578" y="58"/>
                </a:lnTo>
                <a:lnTo>
                  <a:pt x="576" y="50"/>
                </a:lnTo>
                <a:lnTo>
                  <a:pt x="576" y="50"/>
                </a:lnTo>
                <a:lnTo>
                  <a:pt x="528" y="32"/>
                </a:lnTo>
                <a:lnTo>
                  <a:pt x="480" y="12"/>
                </a:lnTo>
                <a:lnTo>
                  <a:pt x="480" y="12"/>
                </a:lnTo>
                <a:lnTo>
                  <a:pt x="466" y="0"/>
                </a:lnTo>
                <a:lnTo>
                  <a:pt x="466" y="0"/>
                </a:lnTo>
                <a:lnTo>
                  <a:pt x="440" y="4"/>
                </a:lnTo>
                <a:lnTo>
                  <a:pt x="440" y="4"/>
                </a:lnTo>
                <a:lnTo>
                  <a:pt x="418" y="6"/>
                </a:lnTo>
                <a:lnTo>
                  <a:pt x="400" y="10"/>
                </a:lnTo>
                <a:lnTo>
                  <a:pt x="384" y="16"/>
                </a:lnTo>
                <a:lnTo>
                  <a:pt x="370" y="20"/>
                </a:lnTo>
                <a:lnTo>
                  <a:pt x="358" y="28"/>
                </a:lnTo>
                <a:lnTo>
                  <a:pt x="348" y="34"/>
                </a:lnTo>
                <a:lnTo>
                  <a:pt x="340" y="40"/>
                </a:lnTo>
                <a:lnTo>
                  <a:pt x="332" y="48"/>
                </a:lnTo>
                <a:lnTo>
                  <a:pt x="328" y="56"/>
                </a:lnTo>
                <a:lnTo>
                  <a:pt x="324" y="64"/>
                </a:lnTo>
                <a:lnTo>
                  <a:pt x="322" y="72"/>
                </a:lnTo>
                <a:lnTo>
                  <a:pt x="320" y="80"/>
                </a:lnTo>
                <a:lnTo>
                  <a:pt x="320" y="96"/>
                </a:lnTo>
                <a:lnTo>
                  <a:pt x="324" y="112"/>
                </a:lnTo>
                <a:lnTo>
                  <a:pt x="324" y="112"/>
                </a:lnTo>
                <a:close/>
              </a:path>
            </a:pathLst>
          </a:custGeom>
          <a:gradFill>
            <a:gsLst>
              <a:gs pos="0">
                <a:srgbClr val="FF0000"/>
              </a:gs>
              <a:gs pos="100000">
                <a:srgbClr val="C00000">
                  <a:lumMod val="96000"/>
                </a:srgbClr>
              </a:gs>
            </a:gsLst>
            <a:lin ang="5400000" scaled="1"/>
          </a:gradFill>
          <a:ln w="762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98906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4000" b="1" dirty="0" smtClean="0">
                <a:solidFill>
                  <a:schemeClr val="bg1"/>
                </a:solidFill>
              </a:rPr>
              <a:t>TUITION</a:t>
            </a:r>
            <a:endParaRPr lang="en-US" sz="4000" b="1" dirty="0">
              <a:solidFill>
                <a:schemeClr val="bg1"/>
              </a:solidFill>
            </a:endParaRPr>
          </a:p>
        </p:txBody>
      </p:sp>
      <p:sp>
        <p:nvSpPr>
          <p:cNvPr id="17" name="Oval 16"/>
          <p:cNvSpPr/>
          <p:nvPr/>
        </p:nvSpPr>
        <p:spPr>
          <a:xfrm>
            <a:off x="5943893" y="5855114"/>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 y="1519173"/>
            <a:ext cx="5698396" cy="892552"/>
          </a:xfrm>
          <a:prstGeom prst="rect">
            <a:avLst/>
          </a:prstGeom>
          <a:noFill/>
        </p:spPr>
        <p:txBody>
          <a:bodyPr wrap="square" rtlCol="0">
            <a:spAutoFit/>
          </a:bodyPr>
          <a:lstStyle/>
          <a:p>
            <a:r>
              <a:rPr lang="en-US" sz="2600" dirty="0"/>
              <a:t>$</a:t>
            </a:r>
            <a:r>
              <a:rPr lang="en-US" sz="2600" dirty="0" smtClean="0"/>
              <a:t>125 </a:t>
            </a:r>
            <a:r>
              <a:rPr lang="en-US" sz="2600" dirty="0"/>
              <a:t>per course per semester plus the cost of books.</a:t>
            </a:r>
          </a:p>
        </p:txBody>
      </p:sp>
      <p:sp>
        <p:nvSpPr>
          <p:cNvPr id="55" name="TextBox 54"/>
          <p:cNvSpPr txBox="1"/>
          <p:nvPr/>
        </p:nvSpPr>
        <p:spPr>
          <a:xfrm>
            <a:off x="83670" y="2643646"/>
            <a:ext cx="5698395" cy="1292662"/>
          </a:xfrm>
          <a:prstGeom prst="rect">
            <a:avLst/>
          </a:prstGeom>
          <a:noFill/>
        </p:spPr>
        <p:txBody>
          <a:bodyPr wrap="square" rtlCol="0">
            <a:spAutoFit/>
          </a:bodyPr>
          <a:lstStyle/>
          <a:p>
            <a:pPr>
              <a:buNone/>
            </a:pPr>
            <a:r>
              <a:rPr lang="en-US" sz="2600" dirty="0">
                <a:solidFill>
                  <a:srgbClr val="FF0000"/>
                </a:solidFill>
              </a:rPr>
              <a:t>This is a discounted rate for Dual </a:t>
            </a:r>
            <a:r>
              <a:rPr lang="en-US" sz="2600" dirty="0" smtClean="0">
                <a:solidFill>
                  <a:srgbClr val="FF0000"/>
                </a:solidFill>
              </a:rPr>
              <a:t>Enrollment courses</a:t>
            </a:r>
            <a:r>
              <a:rPr lang="en-US" sz="2600" dirty="0">
                <a:solidFill>
                  <a:srgbClr val="FF0000"/>
                </a:solidFill>
              </a:rPr>
              <a:t>. (It is typically </a:t>
            </a:r>
            <a:r>
              <a:rPr lang="en-US" sz="2600" dirty="0" smtClean="0">
                <a:solidFill>
                  <a:srgbClr val="FF0000"/>
                </a:solidFill>
              </a:rPr>
              <a:t>$739.00 </a:t>
            </a:r>
            <a:r>
              <a:rPr lang="en-US" sz="2600" dirty="0">
                <a:solidFill>
                  <a:srgbClr val="FF0000"/>
                </a:solidFill>
              </a:rPr>
              <a:t>for general students)</a:t>
            </a:r>
          </a:p>
        </p:txBody>
      </p:sp>
      <p:sp>
        <p:nvSpPr>
          <p:cNvPr id="56" name="Freeform 30"/>
          <p:cNvSpPr>
            <a:spLocks/>
          </p:cNvSpPr>
          <p:nvPr/>
        </p:nvSpPr>
        <p:spPr bwMode="auto">
          <a:xfrm>
            <a:off x="7344423" y="2404276"/>
            <a:ext cx="2389840" cy="3752705"/>
          </a:xfrm>
          <a:custGeom>
            <a:avLst/>
            <a:gdLst>
              <a:gd name="T0" fmla="*/ 1200 w 1238"/>
              <a:gd name="T1" fmla="*/ 1294 h 1944"/>
              <a:gd name="T2" fmla="*/ 1110 w 1238"/>
              <a:gd name="T3" fmla="*/ 1286 h 1944"/>
              <a:gd name="T4" fmla="*/ 1044 w 1238"/>
              <a:gd name="T5" fmla="*/ 1324 h 1944"/>
              <a:gd name="T6" fmla="*/ 992 w 1238"/>
              <a:gd name="T7" fmla="*/ 1216 h 1944"/>
              <a:gd name="T8" fmla="*/ 1016 w 1238"/>
              <a:gd name="T9" fmla="*/ 976 h 1944"/>
              <a:gd name="T10" fmla="*/ 1040 w 1238"/>
              <a:gd name="T11" fmla="*/ 770 h 1944"/>
              <a:gd name="T12" fmla="*/ 1008 w 1238"/>
              <a:gd name="T13" fmla="*/ 640 h 1944"/>
              <a:gd name="T14" fmla="*/ 954 w 1238"/>
              <a:gd name="T15" fmla="*/ 646 h 1944"/>
              <a:gd name="T16" fmla="*/ 886 w 1238"/>
              <a:gd name="T17" fmla="*/ 682 h 1944"/>
              <a:gd name="T18" fmla="*/ 798 w 1238"/>
              <a:gd name="T19" fmla="*/ 562 h 1944"/>
              <a:gd name="T20" fmla="*/ 800 w 1238"/>
              <a:gd name="T21" fmla="*/ 470 h 1944"/>
              <a:gd name="T22" fmla="*/ 810 w 1238"/>
              <a:gd name="T23" fmla="*/ 450 h 1944"/>
              <a:gd name="T24" fmla="*/ 824 w 1238"/>
              <a:gd name="T25" fmla="*/ 434 h 1944"/>
              <a:gd name="T26" fmla="*/ 842 w 1238"/>
              <a:gd name="T27" fmla="*/ 426 h 1944"/>
              <a:gd name="T28" fmla="*/ 874 w 1238"/>
              <a:gd name="T29" fmla="*/ 422 h 1944"/>
              <a:gd name="T30" fmla="*/ 902 w 1238"/>
              <a:gd name="T31" fmla="*/ 428 h 1944"/>
              <a:gd name="T32" fmla="*/ 926 w 1238"/>
              <a:gd name="T33" fmla="*/ 440 h 1944"/>
              <a:gd name="T34" fmla="*/ 984 w 1238"/>
              <a:gd name="T35" fmla="*/ 420 h 1944"/>
              <a:gd name="T36" fmla="*/ 960 w 1238"/>
              <a:gd name="T37" fmla="*/ 246 h 1944"/>
              <a:gd name="T38" fmla="*/ 876 w 1238"/>
              <a:gd name="T39" fmla="*/ 116 h 1944"/>
              <a:gd name="T40" fmla="*/ 624 w 1238"/>
              <a:gd name="T41" fmla="*/ 196 h 1944"/>
              <a:gd name="T42" fmla="*/ 554 w 1238"/>
              <a:gd name="T43" fmla="*/ 156 h 1944"/>
              <a:gd name="T44" fmla="*/ 568 w 1238"/>
              <a:gd name="T45" fmla="*/ 124 h 1944"/>
              <a:gd name="T46" fmla="*/ 576 w 1238"/>
              <a:gd name="T47" fmla="*/ 50 h 1944"/>
              <a:gd name="T48" fmla="*/ 440 w 1238"/>
              <a:gd name="T49" fmla="*/ 4 h 1944"/>
              <a:gd name="T50" fmla="*/ 332 w 1238"/>
              <a:gd name="T51" fmla="*/ 48 h 1944"/>
              <a:gd name="T52" fmla="*/ 326 w 1238"/>
              <a:gd name="T53" fmla="*/ 114 h 1944"/>
              <a:gd name="T54" fmla="*/ 352 w 1238"/>
              <a:gd name="T55" fmla="*/ 158 h 1944"/>
              <a:gd name="T56" fmla="*/ 370 w 1238"/>
              <a:gd name="T57" fmla="*/ 182 h 1944"/>
              <a:gd name="T58" fmla="*/ 324 w 1238"/>
              <a:gd name="T59" fmla="*/ 236 h 1944"/>
              <a:gd name="T60" fmla="*/ 70 w 1238"/>
              <a:gd name="T61" fmla="*/ 234 h 1944"/>
              <a:gd name="T62" fmla="*/ 0 w 1238"/>
              <a:gd name="T63" fmla="*/ 462 h 1944"/>
              <a:gd name="T64" fmla="*/ 40 w 1238"/>
              <a:gd name="T65" fmla="*/ 566 h 1944"/>
              <a:gd name="T66" fmla="*/ 86 w 1238"/>
              <a:gd name="T67" fmla="*/ 554 h 1944"/>
              <a:gd name="T68" fmla="*/ 180 w 1238"/>
              <a:gd name="T69" fmla="*/ 522 h 1944"/>
              <a:gd name="T70" fmla="*/ 246 w 1238"/>
              <a:gd name="T71" fmla="*/ 672 h 1944"/>
              <a:gd name="T72" fmla="*/ 188 w 1238"/>
              <a:gd name="T73" fmla="*/ 776 h 1944"/>
              <a:gd name="T74" fmla="*/ 98 w 1238"/>
              <a:gd name="T75" fmla="*/ 754 h 1944"/>
              <a:gd name="T76" fmla="*/ 50 w 1238"/>
              <a:gd name="T77" fmla="*/ 790 h 1944"/>
              <a:gd name="T78" fmla="*/ 80 w 1238"/>
              <a:gd name="T79" fmla="*/ 960 h 1944"/>
              <a:gd name="T80" fmla="*/ 142 w 1238"/>
              <a:gd name="T81" fmla="*/ 1096 h 1944"/>
              <a:gd name="T82" fmla="*/ 180 w 1238"/>
              <a:gd name="T83" fmla="*/ 1172 h 1944"/>
              <a:gd name="T84" fmla="*/ 206 w 1238"/>
              <a:gd name="T85" fmla="*/ 1240 h 1944"/>
              <a:gd name="T86" fmla="*/ 222 w 1238"/>
              <a:gd name="T87" fmla="*/ 1300 h 1944"/>
              <a:gd name="T88" fmla="*/ 230 w 1238"/>
              <a:gd name="T89" fmla="*/ 1342 h 1944"/>
              <a:gd name="T90" fmla="*/ 234 w 1238"/>
              <a:gd name="T91" fmla="*/ 1358 h 1944"/>
              <a:gd name="T92" fmla="*/ 220 w 1238"/>
              <a:gd name="T93" fmla="*/ 1428 h 1944"/>
              <a:gd name="T94" fmla="*/ 156 w 1238"/>
              <a:gd name="T95" fmla="*/ 1424 h 1944"/>
              <a:gd name="T96" fmla="*/ 54 w 1238"/>
              <a:gd name="T97" fmla="*/ 1442 h 1944"/>
              <a:gd name="T98" fmla="*/ 54 w 1238"/>
              <a:gd name="T99" fmla="*/ 1610 h 1944"/>
              <a:gd name="T100" fmla="*/ 144 w 1238"/>
              <a:gd name="T101" fmla="*/ 1672 h 1944"/>
              <a:gd name="T102" fmla="*/ 220 w 1238"/>
              <a:gd name="T103" fmla="*/ 1624 h 1944"/>
              <a:gd name="T104" fmla="*/ 276 w 1238"/>
              <a:gd name="T105" fmla="*/ 1682 h 1944"/>
              <a:gd name="T106" fmla="*/ 276 w 1238"/>
              <a:gd name="T107" fmla="*/ 1890 h 1944"/>
              <a:gd name="T108" fmla="*/ 472 w 1238"/>
              <a:gd name="T109" fmla="*/ 1780 h 1944"/>
              <a:gd name="T110" fmla="*/ 708 w 1238"/>
              <a:gd name="T111" fmla="*/ 1906 h 1944"/>
              <a:gd name="T112" fmla="*/ 896 w 1238"/>
              <a:gd name="T113" fmla="*/ 1944 h 1944"/>
              <a:gd name="T114" fmla="*/ 1144 w 1238"/>
              <a:gd name="T115" fmla="*/ 1866 h 1944"/>
              <a:gd name="T116" fmla="*/ 1048 w 1238"/>
              <a:gd name="T117" fmla="*/ 1626 h 1944"/>
              <a:gd name="T118" fmla="*/ 1070 w 1238"/>
              <a:gd name="T119" fmla="*/ 1508 h 1944"/>
              <a:gd name="T120" fmla="*/ 1130 w 1238"/>
              <a:gd name="T121" fmla="*/ 1524 h 1944"/>
              <a:gd name="T122" fmla="*/ 1224 w 1238"/>
              <a:gd name="T123" fmla="*/ 1504 h 1944"/>
              <a:gd name="T124" fmla="*/ 1236 w 1238"/>
              <a:gd name="T125" fmla="*/ 1392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8" h="1944">
                <a:moveTo>
                  <a:pt x="1236" y="1392"/>
                </a:moveTo>
                <a:lnTo>
                  <a:pt x="1236" y="1392"/>
                </a:lnTo>
                <a:lnTo>
                  <a:pt x="1232" y="1374"/>
                </a:lnTo>
                <a:lnTo>
                  <a:pt x="1232" y="1374"/>
                </a:lnTo>
                <a:lnTo>
                  <a:pt x="1226" y="1348"/>
                </a:lnTo>
                <a:lnTo>
                  <a:pt x="1218" y="1326"/>
                </a:lnTo>
                <a:lnTo>
                  <a:pt x="1210" y="1308"/>
                </a:lnTo>
                <a:lnTo>
                  <a:pt x="1200" y="1294"/>
                </a:lnTo>
                <a:lnTo>
                  <a:pt x="1190" y="1284"/>
                </a:lnTo>
                <a:lnTo>
                  <a:pt x="1178" y="1278"/>
                </a:lnTo>
                <a:lnTo>
                  <a:pt x="1166" y="1274"/>
                </a:lnTo>
                <a:lnTo>
                  <a:pt x="1154" y="1274"/>
                </a:lnTo>
                <a:lnTo>
                  <a:pt x="1142" y="1274"/>
                </a:lnTo>
                <a:lnTo>
                  <a:pt x="1130" y="1278"/>
                </a:lnTo>
                <a:lnTo>
                  <a:pt x="1120" y="1282"/>
                </a:lnTo>
                <a:lnTo>
                  <a:pt x="1110" y="1286"/>
                </a:lnTo>
                <a:lnTo>
                  <a:pt x="1090" y="1298"/>
                </a:lnTo>
                <a:lnTo>
                  <a:pt x="1078" y="1310"/>
                </a:lnTo>
                <a:lnTo>
                  <a:pt x="1078" y="1310"/>
                </a:lnTo>
                <a:lnTo>
                  <a:pt x="1070" y="1316"/>
                </a:lnTo>
                <a:lnTo>
                  <a:pt x="1064" y="1322"/>
                </a:lnTo>
                <a:lnTo>
                  <a:pt x="1056" y="1324"/>
                </a:lnTo>
                <a:lnTo>
                  <a:pt x="1050" y="1326"/>
                </a:lnTo>
                <a:lnTo>
                  <a:pt x="1044" y="1324"/>
                </a:lnTo>
                <a:lnTo>
                  <a:pt x="1036" y="1324"/>
                </a:lnTo>
                <a:lnTo>
                  <a:pt x="1024" y="1316"/>
                </a:lnTo>
                <a:lnTo>
                  <a:pt x="1014" y="1306"/>
                </a:lnTo>
                <a:lnTo>
                  <a:pt x="1006" y="1294"/>
                </a:lnTo>
                <a:lnTo>
                  <a:pt x="1000" y="1278"/>
                </a:lnTo>
                <a:lnTo>
                  <a:pt x="996" y="1264"/>
                </a:lnTo>
                <a:lnTo>
                  <a:pt x="996" y="1264"/>
                </a:lnTo>
                <a:lnTo>
                  <a:pt x="992" y="1216"/>
                </a:lnTo>
                <a:lnTo>
                  <a:pt x="990" y="1184"/>
                </a:lnTo>
                <a:lnTo>
                  <a:pt x="990" y="1148"/>
                </a:lnTo>
                <a:lnTo>
                  <a:pt x="994" y="1110"/>
                </a:lnTo>
                <a:lnTo>
                  <a:pt x="998" y="1068"/>
                </a:lnTo>
                <a:lnTo>
                  <a:pt x="1006" y="1024"/>
                </a:lnTo>
                <a:lnTo>
                  <a:pt x="1016" y="978"/>
                </a:lnTo>
                <a:lnTo>
                  <a:pt x="1016" y="978"/>
                </a:lnTo>
                <a:lnTo>
                  <a:pt x="1016" y="976"/>
                </a:lnTo>
                <a:lnTo>
                  <a:pt x="1016" y="976"/>
                </a:lnTo>
                <a:lnTo>
                  <a:pt x="1016" y="978"/>
                </a:lnTo>
                <a:lnTo>
                  <a:pt x="1016" y="978"/>
                </a:lnTo>
                <a:lnTo>
                  <a:pt x="1028" y="930"/>
                </a:lnTo>
                <a:lnTo>
                  <a:pt x="1034" y="886"/>
                </a:lnTo>
                <a:lnTo>
                  <a:pt x="1038" y="844"/>
                </a:lnTo>
                <a:lnTo>
                  <a:pt x="1040" y="804"/>
                </a:lnTo>
                <a:lnTo>
                  <a:pt x="1040" y="770"/>
                </a:lnTo>
                <a:lnTo>
                  <a:pt x="1038" y="738"/>
                </a:lnTo>
                <a:lnTo>
                  <a:pt x="1034" y="690"/>
                </a:lnTo>
                <a:lnTo>
                  <a:pt x="1034" y="690"/>
                </a:lnTo>
                <a:lnTo>
                  <a:pt x="1030" y="678"/>
                </a:lnTo>
                <a:lnTo>
                  <a:pt x="1028" y="668"/>
                </a:lnTo>
                <a:lnTo>
                  <a:pt x="1022" y="658"/>
                </a:lnTo>
                <a:lnTo>
                  <a:pt x="1016" y="648"/>
                </a:lnTo>
                <a:lnTo>
                  <a:pt x="1008" y="640"/>
                </a:lnTo>
                <a:lnTo>
                  <a:pt x="1000" y="634"/>
                </a:lnTo>
                <a:lnTo>
                  <a:pt x="992" y="632"/>
                </a:lnTo>
                <a:lnTo>
                  <a:pt x="982" y="630"/>
                </a:lnTo>
                <a:lnTo>
                  <a:pt x="982" y="630"/>
                </a:lnTo>
                <a:lnTo>
                  <a:pt x="976" y="632"/>
                </a:lnTo>
                <a:lnTo>
                  <a:pt x="968" y="634"/>
                </a:lnTo>
                <a:lnTo>
                  <a:pt x="962" y="640"/>
                </a:lnTo>
                <a:lnTo>
                  <a:pt x="954" y="646"/>
                </a:lnTo>
                <a:lnTo>
                  <a:pt x="954" y="646"/>
                </a:lnTo>
                <a:lnTo>
                  <a:pt x="940" y="658"/>
                </a:lnTo>
                <a:lnTo>
                  <a:pt x="940" y="658"/>
                </a:lnTo>
                <a:lnTo>
                  <a:pt x="930" y="666"/>
                </a:lnTo>
                <a:lnTo>
                  <a:pt x="916" y="672"/>
                </a:lnTo>
                <a:lnTo>
                  <a:pt x="902" y="678"/>
                </a:lnTo>
                <a:lnTo>
                  <a:pt x="886" y="682"/>
                </a:lnTo>
                <a:lnTo>
                  <a:pt x="886" y="682"/>
                </a:lnTo>
                <a:lnTo>
                  <a:pt x="874" y="682"/>
                </a:lnTo>
                <a:lnTo>
                  <a:pt x="860" y="678"/>
                </a:lnTo>
                <a:lnTo>
                  <a:pt x="846" y="672"/>
                </a:lnTo>
                <a:lnTo>
                  <a:pt x="834" y="660"/>
                </a:lnTo>
                <a:lnTo>
                  <a:pt x="822" y="646"/>
                </a:lnTo>
                <a:lnTo>
                  <a:pt x="812" y="624"/>
                </a:lnTo>
                <a:lnTo>
                  <a:pt x="804" y="596"/>
                </a:lnTo>
                <a:lnTo>
                  <a:pt x="798" y="562"/>
                </a:lnTo>
                <a:lnTo>
                  <a:pt x="798" y="562"/>
                </a:lnTo>
                <a:lnTo>
                  <a:pt x="794" y="538"/>
                </a:lnTo>
                <a:lnTo>
                  <a:pt x="794" y="518"/>
                </a:lnTo>
                <a:lnTo>
                  <a:pt x="794" y="498"/>
                </a:lnTo>
                <a:lnTo>
                  <a:pt x="798" y="482"/>
                </a:lnTo>
                <a:lnTo>
                  <a:pt x="798" y="482"/>
                </a:lnTo>
                <a:lnTo>
                  <a:pt x="800" y="470"/>
                </a:lnTo>
                <a:lnTo>
                  <a:pt x="800" y="470"/>
                </a:lnTo>
                <a:lnTo>
                  <a:pt x="802" y="466"/>
                </a:lnTo>
                <a:lnTo>
                  <a:pt x="802" y="466"/>
                </a:lnTo>
                <a:lnTo>
                  <a:pt x="806" y="458"/>
                </a:lnTo>
                <a:lnTo>
                  <a:pt x="806" y="458"/>
                </a:lnTo>
                <a:lnTo>
                  <a:pt x="808" y="454"/>
                </a:lnTo>
                <a:lnTo>
                  <a:pt x="808" y="454"/>
                </a:lnTo>
                <a:lnTo>
                  <a:pt x="810" y="450"/>
                </a:lnTo>
                <a:lnTo>
                  <a:pt x="810" y="450"/>
                </a:lnTo>
                <a:lnTo>
                  <a:pt x="814" y="446"/>
                </a:lnTo>
                <a:lnTo>
                  <a:pt x="814" y="446"/>
                </a:lnTo>
                <a:lnTo>
                  <a:pt x="816" y="442"/>
                </a:lnTo>
                <a:lnTo>
                  <a:pt x="816" y="442"/>
                </a:lnTo>
                <a:lnTo>
                  <a:pt x="820" y="438"/>
                </a:lnTo>
                <a:lnTo>
                  <a:pt x="820" y="438"/>
                </a:lnTo>
                <a:lnTo>
                  <a:pt x="824" y="434"/>
                </a:lnTo>
                <a:lnTo>
                  <a:pt x="824" y="434"/>
                </a:lnTo>
                <a:lnTo>
                  <a:pt x="826" y="432"/>
                </a:lnTo>
                <a:lnTo>
                  <a:pt x="826" y="432"/>
                </a:lnTo>
                <a:lnTo>
                  <a:pt x="832" y="430"/>
                </a:lnTo>
                <a:lnTo>
                  <a:pt x="832" y="430"/>
                </a:lnTo>
                <a:lnTo>
                  <a:pt x="834" y="428"/>
                </a:lnTo>
                <a:lnTo>
                  <a:pt x="834" y="428"/>
                </a:lnTo>
                <a:lnTo>
                  <a:pt x="842" y="426"/>
                </a:lnTo>
                <a:lnTo>
                  <a:pt x="842" y="426"/>
                </a:lnTo>
                <a:lnTo>
                  <a:pt x="852" y="424"/>
                </a:lnTo>
                <a:lnTo>
                  <a:pt x="852" y="424"/>
                </a:lnTo>
                <a:lnTo>
                  <a:pt x="858" y="422"/>
                </a:lnTo>
                <a:lnTo>
                  <a:pt x="858" y="422"/>
                </a:lnTo>
                <a:lnTo>
                  <a:pt x="864" y="422"/>
                </a:lnTo>
                <a:lnTo>
                  <a:pt x="864" y="422"/>
                </a:lnTo>
                <a:lnTo>
                  <a:pt x="874" y="422"/>
                </a:lnTo>
                <a:lnTo>
                  <a:pt x="874" y="422"/>
                </a:lnTo>
                <a:lnTo>
                  <a:pt x="874" y="422"/>
                </a:lnTo>
                <a:lnTo>
                  <a:pt x="874" y="422"/>
                </a:lnTo>
                <a:lnTo>
                  <a:pt x="888" y="424"/>
                </a:lnTo>
                <a:lnTo>
                  <a:pt x="888" y="424"/>
                </a:lnTo>
                <a:lnTo>
                  <a:pt x="890" y="426"/>
                </a:lnTo>
                <a:lnTo>
                  <a:pt x="890" y="426"/>
                </a:lnTo>
                <a:lnTo>
                  <a:pt x="902" y="428"/>
                </a:lnTo>
                <a:lnTo>
                  <a:pt x="902" y="428"/>
                </a:lnTo>
                <a:lnTo>
                  <a:pt x="904" y="430"/>
                </a:lnTo>
                <a:lnTo>
                  <a:pt x="904" y="430"/>
                </a:lnTo>
                <a:lnTo>
                  <a:pt x="916" y="434"/>
                </a:lnTo>
                <a:lnTo>
                  <a:pt x="916" y="434"/>
                </a:lnTo>
                <a:lnTo>
                  <a:pt x="918" y="434"/>
                </a:lnTo>
                <a:lnTo>
                  <a:pt x="918" y="434"/>
                </a:lnTo>
                <a:lnTo>
                  <a:pt x="926" y="440"/>
                </a:lnTo>
                <a:lnTo>
                  <a:pt x="926" y="440"/>
                </a:lnTo>
                <a:lnTo>
                  <a:pt x="936" y="444"/>
                </a:lnTo>
                <a:lnTo>
                  <a:pt x="942" y="446"/>
                </a:lnTo>
                <a:lnTo>
                  <a:pt x="950" y="448"/>
                </a:lnTo>
                <a:lnTo>
                  <a:pt x="956" y="446"/>
                </a:lnTo>
                <a:lnTo>
                  <a:pt x="964" y="446"/>
                </a:lnTo>
                <a:lnTo>
                  <a:pt x="968" y="442"/>
                </a:lnTo>
                <a:lnTo>
                  <a:pt x="978" y="432"/>
                </a:lnTo>
                <a:lnTo>
                  <a:pt x="984" y="420"/>
                </a:lnTo>
                <a:lnTo>
                  <a:pt x="990" y="406"/>
                </a:lnTo>
                <a:lnTo>
                  <a:pt x="992" y="392"/>
                </a:lnTo>
                <a:lnTo>
                  <a:pt x="990" y="376"/>
                </a:lnTo>
                <a:lnTo>
                  <a:pt x="990" y="376"/>
                </a:lnTo>
                <a:lnTo>
                  <a:pt x="986" y="352"/>
                </a:lnTo>
                <a:lnTo>
                  <a:pt x="982" y="320"/>
                </a:lnTo>
                <a:lnTo>
                  <a:pt x="972" y="284"/>
                </a:lnTo>
                <a:lnTo>
                  <a:pt x="960" y="246"/>
                </a:lnTo>
                <a:lnTo>
                  <a:pt x="960" y="246"/>
                </a:lnTo>
                <a:lnTo>
                  <a:pt x="950" y="216"/>
                </a:lnTo>
                <a:lnTo>
                  <a:pt x="938" y="184"/>
                </a:lnTo>
                <a:lnTo>
                  <a:pt x="922" y="152"/>
                </a:lnTo>
                <a:lnTo>
                  <a:pt x="906" y="118"/>
                </a:lnTo>
                <a:lnTo>
                  <a:pt x="906" y="118"/>
                </a:lnTo>
                <a:lnTo>
                  <a:pt x="876" y="116"/>
                </a:lnTo>
                <a:lnTo>
                  <a:pt x="876" y="116"/>
                </a:lnTo>
                <a:lnTo>
                  <a:pt x="838" y="136"/>
                </a:lnTo>
                <a:lnTo>
                  <a:pt x="800" y="152"/>
                </a:lnTo>
                <a:lnTo>
                  <a:pt x="764" y="166"/>
                </a:lnTo>
                <a:lnTo>
                  <a:pt x="730" y="176"/>
                </a:lnTo>
                <a:lnTo>
                  <a:pt x="698" y="184"/>
                </a:lnTo>
                <a:lnTo>
                  <a:pt x="670" y="190"/>
                </a:lnTo>
                <a:lnTo>
                  <a:pt x="624" y="196"/>
                </a:lnTo>
                <a:lnTo>
                  <a:pt x="624" y="196"/>
                </a:lnTo>
                <a:lnTo>
                  <a:pt x="610" y="198"/>
                </a:lnTo>
                <a:lnTo>
                  <a:pt x="596" y="196"/>
                </a:lnTo>
                <a:lnTo>
                  <a:pt x="584" y="192"/>
                </a:lnTo>
                <a:lnTo>
                  <a:pt x="572" y="186"/>
                </a:lnTo>
                <a:lnTo>
                  <a:pt x="562" y="178"/>
                </a:lnTo>
                <a:lnTo>
                  <a:pt x="556" y="168"/>
                </a:lnTo>
                <a:lnTo>
                  <a:pt x="556" y="162"/>
                </a:lnTo>
                <a:lnTo>
                  <a:pt x="554" y="156"/>
                </a:lnTo>
                <a:lnTo>
                  <a:pt x="556" y="148"/>
                </a:lnTo>
                <a:lnTo>
                  <a:pt x="558" y="142"/>
                </a:lnTo>
                <a:lnTo>
                  <a:pt x="558" y="142"/>
                </a:lnTo>
                <a:lnTo>
                  <a:pt x="562" y="132"/>
                </a:lnTo>
                <a:lnTo>
                  <a:pt x="562" y="132"/>
                </a:lnTo>
                <a:lnTo>
                  <a:pt x="566" y="124"/>
                </a:lnTo>
                <a:lnTo>
                  <a:pt x="566" y="124"/>
                </a:lnTo>
                <a:lnTo>
                  <a:pt x="568" y="124"/>
                </a:lnTo>
                <a:lnTo>
                  <a:pt x="568" y="124"/>
                </a:lnTo>
                <a:lnTo>
                  <a:pt x="568" y="122"/>
                </a:lnTo>
                <a:lnTo>
                  <a:pt x="568" y="122"/>
                </a:lnTo>
                <a:lnTo>
                  <a:pt x="574" y="106"/>
                </a:lnTo>
                <a:lnTo>
                  <a:pt x="578" y="88"/>
                </a:lnTo>
                <a:lnTo>
                  <a:pt x="580" y="68"/>
                </a:lnTo>
                <a:lnTo>
                  <a:pt x="578" y="58"/>
                </a:lnTo>
                <a:lnTo>
                  <a:pt x="576" y="50"/>
                </a:lnTo>
                <a:lnTo>
                  <a:pt x="576" y="50"/>
                </a:lnTo>
                <a:lnTo>
                  <a:pt x="528" y="32"/>
                </a:lnTo>
                <a:lnTo>
                  <a:pt x="480" y="12"/>
                </a:lnTo>
                <a:lnTo>
                  <a:pt x="480" y="12"/>
                </a:lnTo>
                <a:lnTo>
                  <a:pt x="466" y="0"/>
                </a:lnTo>
                <a:lnTo>
                  <a:pt x="466" y="0"/>
                </a:lnTo>
                <a:lnTo>
                  <a:pt x="440" y="4"/>
                </a:lnTo>
                <a:lnTo>
                  <a:pt x="440" y="4"/>
                </a:lnTo>
                <a:lnTo>
                  <a:pt x="418" y="6"/>
                </a:lnTo>
                <a:lnTo>
                  <a:pt x="400" y="10"/>
                </a:lnTo>
                <a:lnTo>
                  <a:pt x="384" y="16"/>
                </a:lnTo>
                <a:lnTo>
                  <a:pt x="370" y="20"/>
                </a:lnTo>
                <a:lnTo>
                  <a:pt x="358" y="28"/>
                </a:lnTo>
                <a:lnTo>
                  <a:pt x="348" y="34"/>
                </a:lnTo>
                <a:lnTo>
                  <a:pt x="340" y="40"/>
                </a:lnTo>
                <a:lnTo>
                  <a:pt x="332" y="48"/>
                </a:lnTo>
                <a:lnTo>
                  <a:pt x="328" y="56"/>
                </a:lnTo>
                <a:lnTo>
                  <a:pt x="324" y="64"/>
                </a:lnTo>
                <a:lnTo>
                  <a:pt x="322" y="72"/>
                </a:lnTo>
                <a:lnTo>
                  <a:pt x="320" y="80"/>
                </a:lnTo>
                <a:lnTo>
                  <a:pt x="320" y="96"/>
                </a:lnTo>
                <a:lnTo>
                  <a:pt x="324" y="112"/>
                </a:lnTo>
                <a:lnTo>
                  <a:pt x="324" y="112"/>
                </a:lnTo>
                <a:lnTo>
                  <a:pt x="326" y="114"/>
                </a:lnTo>
                <a:lnTo>
                  <a:pt x="326" y="114"/>
                </a:lnTo>
                <a:lnTo>
                  <a:pt x="326" y="118"/>
                </a:lnTo>
                <a:lnTo>
                  <a:pt x="326" y="118"/>
                </a:lnTo>
                <a:lnTo>
                  <a:pt x="332" y="130"/>
                </a:lnTo>
                <a:lnTo>
                  <a:pt x="338" y="142"/>
                </a:lnTo>
                <a:lnTo>
                  <a:pt x="352" y="158"/>
                </a:lnTo>
                <a:lnTo>
                  <a:pt x="352" y="158"/>
                </a:lnTo>
                <a:lnTo>
                  <a:pt x="352" y="158"/>
                </a:lnTo>
                <a:lnTo>
                  <a:pt x="352" y="158"/>
                </a:lnTo>
                <a:lnTo>
                  <a:pt x="356" y="162"/>
                </a:lnTo>
                <a:lnTo>
                  <a:pt x="356" y="162"/>
                </a:lnTo>
                <a:lnTo>
                  <a:pt x="360" y="166"/>
                </a:lnTo>
                <a:lnTo>
                  <a:pt x="360" y="166"/>
                </a:lnTo>
                <a:lnTo>
                  <a:pt x="366" y="174"/>
                </a:lnTo>
                <a:lnTo>
                  <a:pt x="366" y="174"/>
                </a:lnTo>
                <a:lnTo>
                  <a:pt x="370" y="182"/>
                </a:lnTo>
                <a:lnTo>
                  <a:pt x="370" y="182"/>
                </a:lnTo>
                <a:lnTo>
                  <a:pt x="372" y="192"/>
                </a:lnTo>
                <a:lnTo>
                  <a:pt x="368" y="202"/>
                </a:lnTo>
                <a:lnTo>
                  <a:pt x="364" y="212"/>
                </a:lnTo>
                <a:lnTo>
                  <a:pt x="356" y="220"/>
                </a:lnTo>
                <a:lnTo>
                  <a:pt x="346" y="226"/>
                </a:lnTo>
                <a:lnTo>
                  <a:pt x="336" y="232"/>
                </a:lnTo>
                <a:lnTo>
                  <a:pt x="324" y="236"/>
                </a:lnTo>
                <a:lnTo>
                  <a:pt x="312" y="240"/>
                </a:lnTo>
                <a:lnTo>
                  <a:pt x="312" y="240"/>
                </a:lnTo>
                <a:lnTo>
                  <a:pt x="262" y="244"/>
                </a:lnTo>
                <a:lnTo>
                  <a:pt x="232" y="246"/>
                </a:lnTo>
                <a:lnTo>
                  <a:pt x="196" y="246"/>
                </a:lnTo>
                <a:lnTo>
                  <a:pt x="156" y="246"/>
                </a:lnTo>
                <a:lnTo>
                  <a:pt x="114" y="242"/>
                </a:lnTo>
                <a:lnTo>
                  <a:pt x="70" y="234"/>
                </a:lnTo>
                <a:lnTo>
                  <a:pt x="24" y="224"/>
                </a:lnTo>
                <a:lnTo>
                  <a:pt x="24" y="224"/>
                </a:lnTo>
                <a:lnTo>
                  <a:pt x="12" y="270"/>
                </a:lnTo>
                <a:lnTo>
                  <a:pt x="6" y="316"/>
                </a:lnTo>
                <a:lnTo>
                  <a:pt x="0" y="356"/>
                </a:lnTo>
                <a:lnTo>
                  <a:pt x="0" y="396"/>
                </a:lnTo>
                <a:lnTo>
                  <a:pt x="0" y="430"/>
                </a:lnTo>
                <a:lnTo>
                  <a:pt x="0" y="462"/>
                </a:lnTo>
                <a:lnTo>
                  <a:pt x="6" y="510"/>
                </a:lnTo>
                <a:lnTo>
                  <a:pt x="6" y="510"/>
                </a:lnTo>
                <a:lnTo>
                  <a:pt x="8" y="522"/>
                </a:lnTo>
                <a:lnTo>
                  <a:pt x="12" y="532"/>
                </a:lnTo>
                <a:lnTo>
                  <a:pt x="18" y="542"/>
                </a:lnTo>
                <a:lnTo>
                  <a:pt x="24" y="552"/>
                </a:lnTo>
                <a:lnTo>
                  <a:pt x="30" y="560"/>
                </a:lnTo>
                <a:lnTo>
                  <a:pt x="40" y="566"/>
                </a:lnTo>
                <a:lnTo>
                  <a:pt x="48" y="568"/>
                </a:lnTo>
                <a:lnTo>
                  <a:pt x="58" y="570"/>
                </a:lnTo>
                <a:lnTo>
                  <a:pt x="58" y="570"/>
                </a:lnTo>
                <a:lnTo>
                  <a:pt x="64" y="568"/>
                </a:lnTo>
                <a:lnTo>
                  <a:pt x="72" y="564"/>
                </a:lnTo>
                <a:lnTo>
                  <a:pt x="78" y="560"/>
                </a:lnTo>
                <a:lnTo>
                  <a:pt x="86" y="554"/>
                </a:lnTo>
                <a:lnTo>
                  <a:pt x="86" y="554"/>
                </a:lnTo>
                <a:lnTo>
                  <a:pt x="98" y="544"/>
                </a:lnTo>
                <a:lnTo>
                  <a:pt x="112" y="532"/>
                </a:lnTo>
                <a:lnTo>
                  <a:pt x="132" y="524"/>
                </a:lnTo>
                <a:lnTo>
                  <a:pt x="142" y="520"/>
                </a:lnTo>
                <a:lnTo>
                  <a:pt x="152" y="518"/>
                </a:lnTo>
                <a:lnTo>
                  <a:pt x="152" y="518"/>
                </a:lnTo>
                <a:lnTo>
                  <a:pt x="166" y="518"/>
                </a:lnTo>
                <a:lnTo>
                  <a:pt x="180" y="522"/>
                </a:lnTo>
                <a:lnTo>
                  <a:pt x="194" y="528"/>
                </a:lnTo>
                <a:lnTo>
                  <a:pt x="206" y="538"/>
                </a:lnTo>
                <a:lnTo>
                  <a:pt x="218" y="554"/>
                </a:lnTo>
                <a:lnTo>
                  <a:pt x="228" y="576"/>
                </a:lnTo>
                <a:lnTo>
                  <a:pt x="236" y="604"/>
                </a:lnTo>
                <a:lnTo>
                  <a:pt x="242" y="638"/>
                </a:lnTo>
                <a:lnTo>
                  <a:pt x="242" y="638"/>
                </a:lnTo>
                <a:lnTo>
                  <a:pt x="246" y="672"/>
                </a:lnTo>
                <a:lnTo>
                  <a:pt x="244" y="700"/>
                </a:lnTo>
                <a:lnTo>
                  <a:pt x="240" y="724"/>
                </a:lnTo>
                <a:lnTo>
                  <a:pt x="234" y="742"/>
                </a:lnTo>
                <a:lnTo>
                  <a:pt x="224" y="756"/>
                </a:lnTo>
                <a:lnTo>
                  <a:pt x="214" y="766"/>
                </a:lnTo>
                <a:lnTo>
                  <a:pt x="200" y="774"/>
                </a:lnTo>
                <a:lnTo>
                  <a:pt x="188" y="776"/>
                </a:lnTo>
                <a:lnTo>
                  <a:pt x="188" y="776"/>
                </a:lnTo>
                <a:lnTo>
                  <a:pt x="176" y="778"/>
                </a:lnTo>
                <a:lnTo>
                  <a:pt x="166" y="778"/>
                </a:lnTo>
                <a:lnTo>
                  <a:pt x="146" y="774"/>
                </a:lnTo>
                <a:lnTo>
                  <a:pt x="128" y="768"/>
                </a:lnTo>
                <a:lnTo>
                  <a:pt x="114" y="760"/>
                </a:lnTo>
                <a:lnTo>
                  <a:pt x="114" y="760"/>
                </a:lnTo>
                <a:lnTo>
                  <a:pt x="106" y="756"/>
                </a:lnTo>
                <a:lnTo>
                  <a:pt x="98" y="754"/>
                </a:lnTo>
                <a:lnTo>
                  <a:pt x="90" y="752"/>
                </a:lnTo>
                <a:lnTo>
                  <a:pt x="82" y="752"/>
                </a:lnTo>
                <a:lnTo>
                  <a:pt x="82" y="752"/>
                </a:lnTo>
                <a:lnTo>
                  <a:pt x="74" y="756"/>
                </a:lnTo>
                <a:lnTo>
                  <a:pt x="66" y="762"/>
                </a:lnTo>
                <a:lnTo>
                  <a:pt x="60" y="770"/>
                </a:lnTo>
                <a:lnTo>
                  <a:pt x="54" y="778"/>
                </a:lnTo>
                <a:lnTo>
                  <a:pt x="50" y="790"/>
                </a:lnTo>
                <a:lnTo>
                  <a:pt x="48" y="800"/>
                </a:lnTo>
                <a:lnTo>
                  <a:pt x="48" y="812"/>
                </a:lnTo>
                <a:lnTo>
                  <a:pt x="48" y="824"/>
                </a:lnTo>
                <a:lnTo>
                  <a:pt x="48" y="824"/>
                </a:lnTo>
                <a:lnTo>
                  <a:pt x="56" y="868"/>
                </a:lnTo>
                <a:lnTo>
                  <a:pt x="62" y="896"/>
                </a:lnTo>
                <a:lnTo>
                  <a:pt x="70" y="926"/>
                </a:lnTo>
                <a:lnTo>
                  <a:pt x="80" y="960"/>
                </a:lnTo>
                <a:lnTo>
                  <a:pt x="92" y="996"/>
                </a:lnTo>
                <a:lnTo>
                  <a:pt x="108" y="1034"/>
                </a:lnTo>
                <a:lnTo>
                  <a:pt x="128" y="1072"/>
                </a:lnTo>
                <a:lnTo>
                  <a:pt x="128" y="1072"/>
                </a:lnTo>
                <a:lnTo>
                  <a:pt x="130" y="1078"/>
                </a:lnTo>
                <a:lnTo>
                  <a:pt x="130" y="1078"/>
                </a:lnTo>
                <a:lnTo>
                  <a:pt x="142" y="1096"/>
                </a:lnTo>
                <a:lnTo>
                  <a:pt x="142" y="1096"/>
                </a:lnTo>
                <a:lnTo>
                  <a:pt x="142" y="1096"/>
                </a:lnTo>
                <a:lnTo>
                  <a:pt x="160" y="1132"/>
                </a:lnTo>
                <a:lnTo>
                  <a:pt x="160" y="1132"/>
                </a:lnTo>
                <a:lnTo>
                  <a:pt x="162" y="1134"/>
                </a:lnTo>
                <a:lnTo>
                  <a:pt x="162" y="1134"/>
                </a:lnTo>
                <a:lnTo>
                  <a:pt x="178" y="1168"/>
                </a:lnTo>
                <a:lnTo>
                  <a:pt x="178" y="1168"/>
                </a:lnTo>
                <a:lnTo>
                  <a:pt x="180" y="1172"/>
                </a:lnTo>
                <a:lnTo>
                  <a:pt x="180" y="1172"/>
                </a:lnTo>
                <a:lnTo>
                  <a:pt x="192" y="1202"/>
                </a:lnTo>
                <a:lnTo>
                  <a:pt x="192" y="1202"/>
                </a:lnTo>
                <a:lnTo>
                  <a:pt x="194" y="1206"/>
                </a:lnTo>
                <a:lnTo>
                  <a:pt x="194" y="1206"/>
                </a:lnTo>
                <a:lnTo>
                  <a:pt x="204" y="1236"/>
                </a:lnTo>
                <a:lnTo>
                  <a:pt x="204" y="1236"/>
                </a:lnTo>
                <a:lnTo>
                  <a:pt x="206" y="1240"/>
                </a:lnTo>
                <a:lnTo>
                  <a:pt x="206" y="1240"/>
                </a:lnTo>
                <a:lnTo>
                  <a:pt x="214" y="1268"/>
                </a:lnTo>
                <a:lnTo>
                  <a:pt x="214" y="1268"/>
                </a:lnTo>
                <a:lnTo>
                  <a:pt x="214" y="1272"/>
                </a:lnTo>
                <a:lnTo>
                  <a:pt x="214" y="1272"/>
                </a:lnTo>
                <a:lnTo>
                  <a:pt x="222" y="1298"/>
                </a:lnTo>
                <a:lnTo>
                  <a:pt x="222" y="1298"/>
                </a:lnTo>
                <a:lnTo>
                  <a:pt x="222" y="1300"/>
                </a:lnTo>
                <a:lnTo>
                  <a:pt x="222" y="1300"/>
                </a:lnTo>
                <a:lnTo>
                  <a:pt x="228" y="1324"/>
                </a:lnTo>
                <a:lnTo>
                  <a:pt x="228" y="1324"/>
                </a:lnTo>
                <a:lnTo>
                  <a:pt x="228" y="1326"/>
                </a:lnTo>
                <a:lnTo>
                  <a:pt x="228" y="1326"/>
                </a:lnTo>
                <a:lnTo>
                  <a:pt x="230" y="1340"/>
                </a:lnTo>
                <a:lnTo>
                  <a:pt x="230" y="1340"/>
                </a:lnTo>
                <a:lnTo>
                  <a:pt x="230" y="1342"/>
                </a:lnTo>
                <a:lnTo>
                  <a:pt x="230" y="1342"/>
                </a:lnTo>
                <a:lnTo>
                  <a:pt x="230" y="1344"/>
                </a:lnTo>
                <a:lnTo>
                  <a:pt x="230" y="1344"/>
                </a:lnTo>
                <a:lnTo>
                  <a:pt x="232" y="1346"/>
                </a:lnTo>
                <a:lnTo>
                  <a:pt x="232" y="1346"/>
                </a:lnTo>
                <a:lnTo>
                  <a:pt x="232" y="1348"/>
                </a:lnTo>
                <a:lnTo>
                  <a:pt x="232" y="1348"/>
                </a:lnTo>
                <a:lnTo>
                  <a:pt x="234" y="1358"/>
                </a:lnTo>
                <a:lnTo>
                  <a:pt x="234" y="1358"/>
                </a:lnTo>
                <a:lnTo>
                  <a:pt x="234" y="1370"/>
                </a:lnTo>
                <a:lnTo>
                  <a:pt x="234" y="1370"/>
                </a:lnTo>
                <a:lnTo>
                  <a:pt x="236" y="1382"/>
                </a:lnTo>
                <a:lnTo>
                  <a:pt x="234" y="1396"/>
                </a:lnTo>
                <a:lnTo>
                  <a:pt x="232" y="1408"/>
                </a:lnTo>
                <a:lnTo>
                  <a:pt x="226" y="1420"/>
                </a:lnTo>
                <a:lnTo>
                  <a:pt x="220" y="1428"/>
                </a:lnTo>
                <a:lnTo>
                  <a:pt x="212" y="1436"/>
                </a:lnTo>
                <a:lnTo>
                  <a:pt x="202" y="1440"/>
                </a:lnTo>
                <a:lnTo>
                  <a:pt x="190" y="1438"/>
                </a:lnTo>
                <a:lnTo>
                  <a:pt x="190" y="1438"/>
                </a:lnTo>
                <a:lnTo>
                  <a:pt x="180" y="1436"/>
                </a:lnTo>
                <a:lnTo>
                  <a:pt x="172" y="1432"/>
                </a:lnTo>
                <a:lnTo>
                  <a:pt x="172" y="1432"/>
                </a:lnTo>
                <a:lnTo>
                  <a:pt x="156" y="1424"/>
                </a:lnTo>
                <a:lnTo>
                  <a:pt x="134" y="1416"/>
                </a:lnTo>
                <a:lnTo>
                  <a:pt x="122" y="1416"/>
                </a:lnTo>
                <a:lnTo>
                  <a:pt x="108" y="1414"/>
                </a:lnTo>
                <a:lnTo>
                  <a:pt x="96" y="1416"/>
                </a:lnTo>
                <a:lnTo>
                  <a:pt x="84" y="1418"/>
                </a:lnTo>
                <a:lnTo>
                  <a:pt x="72" y="1424"/>
                </a:lnTo>
                <a:lnTo>
                  <a:pt x="62" y="1432"/>
                </a:lnTo>
                <a:lnTo>
                  <a:pt x="54" y="1442"/>
                </a:lnTo>
                <a:lnTo>
                  <a:pt x="46" y="1458"/>
                </a:lnTo>
                <a:lnTo>
                  <a:pt x="40" y="1476"/>
                </a:lnTo>
                <a:lnTo>
                  <a:pt x="38" y="1498"/>
                </a:lnTo>
                <a:lnTo>
                  <a:pt x="38" y="1524"/>
                </a:lnTo>
                <a:lnTo>
                  <a:pt x="40" y="1554"/>
                </a:lnTo>
                <a:lnTo>
                  <a:pt x="40" y="1554"/>
                </a:lnTo>
                <a:lnTo>
                  <a:pt x="46" y="1586"/>
                </a:lnTo>
                <a:lnTo>
                  <a:pt x="54" y="1610"/>
                </a:lnTo>
                <a:lnTo>
                  <a:pt x="62" y="1632"/>
                </a:lnTo>
                <a:lnTo>
                  <a:pt x="72" y="1648"/>
                </a:lnTo>
                <a:lnTo>
                  <a:pt x="82" y="1660"/>
                </a:lnTo>
                <a:lnTo>
                  <a:pt x="94" y="1668"/>
                </a:lnTo>
                <a:lnTo>
                  <a:pt x="106" y="1672"/>
                </a:lnTo>
                <a:lnTo>
                  <a:pt x="118" y="1674"/>
                </a:lnTo>
                <a:lnTo>
                  <a:pt x="132" y="1674"/>
                </a:lnTo>
                <a:lnTo>
                  <a:pt x="144" y="1672"/>
                </a:lnTo>
                <a:lnTo>
                  <a:pt x="156" y="1668"/>
                </a:lnTo>
                <a:lnTo>
                  <a:pt x="166" y="1662"/>
                </a:lnTo>
                <a:lnTo>
                  <a:pt x="186" y="1650"/>
                </a:lnTo>
                <a:lnTo>
                  <a:pt x="200" y="1638"/>
                </a:lnTo>
                <a:lnTo>
                  <a:pt x="200" y="1638"/>
                </a:lnTo>
                <a:lnTo>
                  <a:pt x="206" y="1632"/>
                </a:lnTo>
                <a:lnTo>
                  <a:pt x="214" y="1628"/>
                </a:lnTo>
                <a:lnTo>
                  <a:pt x="220" y="1624"/>
                </a:lnTo>
                <a:lnTo>
                  <a:pt x="226" y="1622"/>
                </a:lnTo>
                <a:lnTo>
                  <a:pt x="234" y="1624"/>
                </a:lnTo>
                <a:lnTo>
                  <a:pt x="240" y="1624"/>
                </a:lnTo>
                <a:lnTo>
                  <a:pt x="250" y="1630"/>
                </a:lnTo>
                <a:lnTo>
                  <a:pt x="260" y="1640"/>
                </a:lnTo>
                <a:lnTo>
                  <a:pt x="268" y="1654"/>
                </a:lnTo>
                <a:lnTo>
                  <a:pt x="274" y="1668"/>
                </a:lnTo>
                <a:lnTo>
                  <a:pt x="276" y="1682"/>
                </a:lnTo>
                <a:lnTo>
                  <a:pt x="276" y="1682"/>
                </a:lnTo>
                <a:lnTo>
                  <a:pt x="282" y="1720"/>
                </a:lnTo>
                <a:lnTo>
                  <a:pt x="284" y="1768"/>
                </a:lnTo>
                <a:lnTo>
                  <a:pt x="284" y="1794"/>
                </a:lnTo>
                <a:lnTo>
                  <a:pt x="282" y="1824"/>
                </a:lnTo>
                <a:lnTo>
                  <a:pt x="280" y="1856"/>
                </a:lnTo>
                <a:lnTo>
                  <a:pt x="276" y="1890"/>
                </a:lnTo>
                <a:lnTo>
                  <a:pt x="276" y="1890"/>
                </a:lnTo>
                <a:lnTo>
                  <a:pt x="312" y="1876"/>
                </a:lnTo>
                <a:lnTo>
                  <a:pt x="346" y="1860"/>
                </a:lnTo>
                <a:lnTo>
                  <a:pt x="374" y="1846"/>
                </a:lnTo>
                <a:lnTo>
                  <a:pt x="400" y="1832"/>
                </a:lnTo>
                <a:lnTo>
                  <a:pt x="422" y="1818"/>
                </a:lnTo>
                <a:lnTo>
                  <a:pt x="442" y="1806"/>
                </a:lnTo>
                <a:lnTo>
                  <a:pt x="472" y="1780"/>
                </a:lnTo>
                <a:lnTo>
                  <a:pt x="472" y="1780"/>
                </a:lnTo>
                <a:lnTo>
                  <a:pt x="488" y="1794"/>
                </a:lnTo>
                <a:lnTo>
                  <a:pt x="508" y="1808"/>
                </a:lnTo>
                <a:lnTo>
                  <a:pt x="530" y="1824"/>
                </a:lnTo>
                <a:lnTo>
                  <a:pt x="558" y="1840"/>
                </a:lnTo>
                <a:lnTo>
                  <a:pt x="558" y="1840"/>
                </a:lnTo>
                <a:lnTo>
                  <a:pt x="598" y="1860"/>
                </a:lnTo>
                <a:lnTo>
                  <a:pt x="648" y="1882"/>
                </a:lnTo>
                <a:lnTo>
                  <a:pt x="708" y="1906"/>
                </a:lnTo>
                <a:lnTo>
                  <a:pt x="778" y="1928"/>
                </a:lnTo>
                <a:lnTo>
                  <a:pt x="778" y="1928"/>
                </a:lnTo>
                <a:lnTo>
                  <a:pt x="798" y="1934"/>
                </a:lnTo>
                <a:lnTo>
                  <a:pt x="820" y="1938"/>
                </a:lnTo>
                <a:lnTo>
                  <a:pt x="820" y="1938"/>
                </a:lnTo>
                <a:lnTo>
                  <a:pt x="860" y="1942"/>
                </a:lnTo>
                <a:lnTo>
                  <a:pt x="860" y="1942"/>
                </a:lnTo>
                <a:lnTo>
                  <a:pt x="896" y="1944"/>
                </a:lnTo>
                <a:lnTo>
                  <a:pt x="932" y="1942"/>
                </a:lnTo>
                <a:lnTo>
                  <a:pt x="966" y="1936"/>
                </a:lnTo>
                <a:lnTo>
                  <a:pt x="1002" y="1928"/>
                </a:lnTo>
                <a:lnTo>
                  <a:pt x="1038" y="1918"/>
                </a:lnTo>
                <a:lnTo>
                  <a:pt x="1074" y="1904"/>
                </a:lnTo>
                <a:lnTo>
                  <a:pt x="1108" y="1886"/>
                </a:lnTo>
                <a:lnTo>
                  <a:pt x="1144" y="1866"/>
                </a:lnTo>
                <a:lnTo>
                  <a:pt x="1144" y="1866"/>
                </a:lnTo>
                <a:lnTo>
                  <a:pt x="1136" y="1850"/>
                </a:lnTo>
                <a:lnTo>
                  <a:pt x="1136" y="1850"/>
                </a:lnTo>
                <a:lnTo>
                  <a:pt x="1112" y="1808"/>
                </a:lnTo>
                <a:lnTo>
                  <a:pt x="1092" y="1768"/>
                </a:lnTo>
                <a:lnTo>
                  <a:pt x="1078" y="1728"/>
                </a:lnTo>
                <a:lnTo>
                  <a:pt x="1064" y="1690"/>
                </a:lnTo>
                <a:lnTo>
                  <a:pt x="1054" y="1656"/>
                </a:lnTo>
                <a:lnTo>
                  <a:pt x="1048" y="1626"/>
                </a:lnTo>
                <a:lnTo>
                  <a:pt x="1038" y="1576"/>
                </a:lnTo>
                <a:lnTo>
                  <a:pt x="1038" y="1576"/>
                </a:lnTo>
                <a:lnTo>
                  <a:pt x="1038" y="1562"/>
                </a:lnTo>
                <a:lnTo>
                  <a:pt x="1040" y="1546"/>
                </a:lnTo>
                <a:lnTo>
                  <a:pt x="1046" y="1532"/>
                </a:lnTo>
                <a:lnTo>
                  <a:pt x="1054" y="1520"/>
                </a:lnTo>
                <a:lnTo>
                  <a:pt x="1064" y="1512"/>
                </a:lnTo>
                <a:lnTo>
                  <a:pt x="1070" y="1508"/>
                </a:lnTo>
                <a:lnTo>
                  <a:pt x="1076" y="1506"/>
                </a:lnTo>
                <a:lnTo>
                  <a:pt x="1082" y="1506"/>
                </a:lnTo>
                <a:lnTo>
                  <a:pt x="1090" y="1506"/>
                </a:lnTo>
                <a:lnTo>
                  <a:pt x="1098" y="1510"/>
                </a:lnTo>
                <a:lnTo>
                  <a:pt x="1106" y="1514"/>
                </a:lnTo>
                <a:lnTo>
                  <a:pt x="1106" y="1514"/>
                </a:lnTo>
                <a:lnTo>
                  <a:pt x="1118" y="1520"/>
                </a:lnTo>
                <a:lnTo>
                  <a:pt x="1130" y="1524"/>
                </a:lnTo>
                <a:lnTo>
                  <a:pt x="1146" y="1528"/>
                </a:lnTo>
                <a:lnTo>
                  <a:pt x="1162" y="1532"/>
                </a:lnTo>
                <a:lnTo>
                  <a:pt x="1180" y="1530"/>
                </a:lnTo>
                <a:lnTo>
                  <a:pt x="1196" y="1526"/>
                </a:lnTo>
                <a:lnTo>
                  <a:pt x="1204" y="1522"/>
                </a:lnTo>
                <a:lnTo>
                  <a:pt x="1210" y="1518"/>
                </a:lnTo>
                <a:lnTo>
                  <a:pt x="1218" y="1512"/>
                </a:lnTo>
                <a:lnTo>
                  <a:pt x="1224" y="1504"/>
                </a:lnTo>
                <a:lnTo>
                  <a:pt x="1224" y="1504"/>
                </a:lnTo>
                <a:lnTo>
                  <a:pt x="1228" y="1494"/>
                </a:lnTo>
                <a:lnTo>
                  <a:pt x="1232" y="1484"/>
                </a:lnTo>
                <a:lnTo>
                  <a:pt x="1236" y="1474"/>
                </a:lnTo>
                <a:lnTo>
                  <a:pt x="1238" y="1460"/>
                </a:lnTo>
                <a:lnTo>
                  <a:pt x="1238" y="1430"/>
                </a:lnTo>
                <a:lnTo>
                  <a:pt x="1236" y="1392"/>
                </a:lnTo>
                <a:lnTo>
                  <a:pt x="1236" y="1392"/>
                </a:lnTo>
                <a:close/>
              </a:path>
            </a:pathLst>
          </a:custGeom>
          <a:solidFill>
            <a:srgbClr val="ED1C24"/>
          </a:solidFill>
          <a:ln w="635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7" name="Group 56"/>
          <p:cNvGrpSpPr/>
          <p:nvPr/>
        </p:nvGrpSpPr>
        <p:grpSpPr>
          <a:xfrm>
            <a:off x="5931367" y="2790357"/>
            <a:ext cx="1961290" cy="3366624"/>
            <a:chOff x="7962901" y="3055938"/>
            <a:chExt cx="1612900" cy="2768600"/>
          </a:xfrm>
        </p:grpSpPr>
        <p:sp>
          <p:nvSpPr>
            <p:cNvPr id="58" name="Freeform 32"/>
            <p:cNvSpPr>
              <a:spLocks/>
            </p:cNvSpPr>
            <p:nvPr/>
          </p:nvSpPr>
          <p:spPr bwMode="auto">
            <a:xfrm>
              <a:off x="7962901" y="3055938"/>
              <a:ext cx="1612900" cy="2768600"/>
            </a:xfrm>
            <a:custGeom>
              <a:avLst/>
              <a:gdLst>
                <a:gd name="T0" fmla="*/ 160 w 1016"/>
                <a:gd name="T1" fmla="*/ 1174 h 1744"/>
                <a:gd name="T2" fmla="*/ 262 w 1016"/>
                <a:gd name="T3" fmla="*/ 1376 h 1744"/>
                <a:gd name="T4" fmla="*/ 380 w 1016"/>
                <a:gd name="T5" fmla="*/ 1534 h 1744"/>
                <a:gd name="T6" fmla="*/ 510 w 1016"/>
                <a:gd name="T7" fmla="*/ 1650 h 1744"/>
                <a:gd name="T8" fmla="*/ 648 w 1016"/>
                <a:gd name="T9" fmla="*/ 1720 h 1744"/>
                <a:gd name="T10" fmla="*/ 788 w 1016"/>
                <a:gd name="T11" fmla="*/ 1744 h 1744"/>
                <a:gd name="T12" fmla="*/ 900 w 1016"/>
                <a:gd name="T13" fmla="*/ 1728 h 1744"/>
                <a:gd name="T14" fmla="*/ 1014 w 1016"/>
                <a:gd name="T15" fmla="*/ 1624 h 1744"/>
                <a:gd name="T16" fmla="*/ 1008 w 1016"/>
                <a:gd name="T17" fmla="*/ 1482 h 1744"/>
                <a:gd name="T18" fmla="*/ 972 w 1016"/>
                <a:gd name="T19" fmla="*/ 1424 h 1744"/>
                <a:gd name="T20" fmla="*/ 938 w 1016"/>
                <a:gd name="T21" fmla="*/ 1432 h 1744"/>
                <a:gd name="T22" fmla="*/ 888 w 1016"/>
                <a:gd name="T23" fmla="*/ 1468 h 1744"/>
                <a:gd name="T24" fmla="*/ 826 w 1016"/>
                <a:gd name="T25" fmla="*/ 1468 h 1744"/>
                <a:gd name="T26" fmla="*/ 778 w 1016"/>
                <a:gd name="T27" fmla="*/ 1386 h 1744"/>
                <a:gd name="T28" fmla="*/ 772 w 1016"/>
                <a:gd name="T29" fmla="*/ 1276 h 1744"/>
                <a:gd name="T30" fmla="*/ 816 w 1016"/>
                <a:gd name="T31" fmla="*/ 1218 h 1744"/>
                <a:gd name="T32" fmla="*/ 888 w 1016"/>
                <a:gd name="T33" fmla="*/ 1224 h 1744"/>
                <a:gd name="T34" fmla="*/ 922 w 1016"/>
                <a:gd name="T35" fmla="*/ 1238 h 1744"/>
                <a:gd name="T36" fmla="*/ 964 w 1016"/>
                <a:gd name="T37" fmla="*/ 1208 h 1744"/>
                <a:gd name="T38" fmla="*/ 966 w 1016"/>
                <a:gd name="T39" fmla="*/ 1158 h 1744"/>
                <a:gd name="T40" fmla="*/ 962 w 1016"/>
                <a:gd name="T41" fmla="*/ 1140 h 1744"/>
                <a:gd name="T42" fmla="*/ 954 w 1016"/>
                <a:gd name="T43" fmla="*/ 1100 h 1744"/>
                <a:gd name="T44" fmla="*/ 946 w 1016"/>
                <a:gd name="T45" fmla="*/ 1072 h 1744"/>
                <a:gd name="T46" fmla="*/ 936 w 1016"/>
                <a:gd name="T47" fmla="*/ 1036 h 1744"/>
                <a:gd name="T48" fmla="*/ 924 w 1016"/>
                <a:gd name="T49" fmla="*/ 1002 h 1744"/>
                <a:gd name="T50" fmla="*/ 894 w 1016"/>
                <a:gd name="T51" fmla="*/ 934 h 1744"/>
                <a:gd name="T52" fmla="*/ 874 w 1016"/>
                <a:gd name="T53" fmla="*/ 896 h 1744"/>
                <a:gd name="T54" fmla="*/ 860 w 1016"/>
                <a:gd name="T55" fmla="*/ 872 h 1744"/>
                <a:gd name="T56" fmla="*/ 794 w 1016"/>
                <a:gd name="T57" fmla="*/ 696 h 1744"/>
                <a:gd name="T58" fmla="*/ 780 w 1016"/>
                <a:gd name="T59" fmla="*/ 600 h 1744"/>
                <a:gd name="T60" fmla="*/ 806 w 1016"/>
                <a:gd name="T61" fmla="*/ 556 h 1744"/>
                <a:gd name="T62" fmla="*/ 838 w 1016"/>
                <a:gd name="T63" fmla="*/ 556 h 1744"/>
                <a:gd name="T64" fmla="*/ 898 w 1016"/>
                <a:gd name="T65" fmla="*/ 578 h 1744"/>
                <a:gd name="T66" fmla="*/ 946 w 1016"/>
                <a:gd name="T67" fmla="*/ 566 h 1744"/>
                <a:gd name="T68" fmla="*/ 978 w 1016"/>
                <a:gd name="T69" fmla="*/ 472 h 1744"/>
                <a:gd name="T70" fmla="*/ 950 w 1016"/>
                <a:gd name="T71" fmla="*/ 354 h 1744"/>
                <a:gd name="T72" fmla="*/ 884 w 1016"/>
                <a:gd name="T73" fmla="*/ 318 h 1744"/>
                <a:gd name="T74" fmla="*/ 830 w 1016"/>
                <a:gd name="T75" fmla="*/ 344 h 1744"/>
                <a:gd name="T76" fmla="*/ 796 w 1016"/>
                <a:gd name="T77" fmla="*/ 368 h 1744"/>
                <a:gd name="T78" fmla="*/ 762 w 1016"/>
                <a:gd name="T79" fmla="*/ 360 h 1744"/>
                <a:gd name="T80" fmla="*/ 738 w 1016"/>
                <a:gd name="T81" fmla="*/ 310 h 1744"/>
                <a:gd name="T82" fmla="*/ 732 w 1016"/>
                <a:gd name="T83" fmla="*/ 156 h 1744"/>
                <a:gd name="T84" fmla="*/ 708 w 1016"/>
                <a:gd name="T85" fmla="*/ 14 h 1744"/>
                <a:gd name="T86" fmla="*/ 516 w 1016"/>
                <a:gd name="T87" fmla="*/ 0 h 1744"/>
                <a:gd name="T88" fmla="*/ 432 w 1016"/>
                <a:gd name="T89" fmla="*/ 18 h 1744"/>
                <a:gd name="T90" fmla="*/ 410 w 1016"/>
                <a:gd name="T91" fmla="*/ 66 h 1744"/>
                <a:gd name="T92" fmla="*/ 432 w 1016"/>
                <a:gd name="T93" fmla="*/ 94 h 1744"/>
                <a:gd name="T94" fmla="*/ 458 w 1016"/>
                <a:gd name="T95" fmla="*/ 146 h 1744"/>
                <a:gd name="T96" fmla="*/ 448 w 1016"/>
                <a:gd name="T97" fmla="*/ 194 h 1744"/>
                <a:gd name="T98" fmla="*/ 396 w 1016"/>
                <a:gd name="T99" fmla="*/ 228 h 1744"/>
                <a:gd name="T100" fmla="*/ 308 w 1016"/>
                <a:gd name="T101" fmla="*/ 244 h 1744"/>
                <a:gd name="T102" fmla="*/ 218 w 1016"/>
                <a:gd name="T103" fmla="*/ 220 h 1744"/>
                <a:gd name="T104" fmla="*/ 200 w 1016"/>
                <a:gd name="T105" fmla="*/ 176 h 1744"/>
                <a:gd name="T106" fmla="*/ 216 w 1016"/>
                <a:gd name="T107" fmla="*/ 112 h 1744"/>
                <a:gd name="T108" fmla="*/ 222 w 1016"/>
                <a:gd name="T109" fmla="*/ 76 h 1744"/>
                <a:gd name="T110" fmla="*/ 186 w 1016"/>
                <a:gd name="T111" fmla="*/ 50 h 1744"/>
                <a:gd name="T112" fmla="*/ 104 w 1016"/>
                <a:gd name="T113" fmla="*/ 58 h 1744"/>
                <a:gd name="T114" fmla="*/ 10 w 1016"/>
                <a:gd name="T115" fmla="*/ 172 h 1744"/>
                <a:gd name="T116" fmla="*/ 8 w 1016"/>
                <a:gd name="T117" fmla="*/ 490 h 1744"/>
                <a:gd name="T118" fmla="*/ 84 w 1016"/>
                <a:gd name="T119" fmla="*/ 954 h 1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 h="1744">
                  <a:moveTo>
                    <a:pt x="108" y="1036"/>
                  </a:moveTo>
                  <a:lnTo>
                    <a:pt x="108" y="1036"/>
                  </a:lnTo>
                  <a:lnTo>
                    <a:pt x="124" y="1084"/>
                  </a:lnTo>
                  <a:lnTo>
                    <a:pt x="142" y="1130"/>
                  </a:lnTo>
                  <a:lnTo>
                    <a:pt x="160" y="1174"/>
                  </a:lnTo>
                  <a:lnTo>
                    <a:pt x="178" y="1218"/>
                  </a:lnTo>
                  <a:lnTo>
                    <a:pt x="198" y="1260"/>
                  </a:lnTo>
                  <a:lnTo>
                    <a:pt x="218" y="1300"/>
                  </a:lnTo>
                  <a:lnTo>
                    <a:pt x="240" y="1338"/>
                  </a:lnTo>
                  <a:lnTo>
                    <a:pt x="262" y="1376"/>
                  </a:lnTo>
                  <a:lnTo>
                    <a:pt x="284" y="1410"/>
                  </a:lnTo>
                  <a:lnTo>
                    <a:pt x="306" y="1444"/>
                  </a:lnTo>
                  <a:lnTo>
                    <a:pt x="330" y="1476"/>
                  </a:lnTo>
                  <a:lnTo>
                    <a:pt x="354" y="1506"/>
                  </a:lnTo>
                  <a:lnTo>
                    <a:pt x="380" y="1534"/>
                  </a:lnTo>
                  <a:lnTo>
                    <a:pt x="406" y="1562"/>
                  </a:lnTo>
                  <a:lnTo>
                    <a:pt x="430" y="1586"/>
                  </a:lnTo>
                  <a:lnTo>
                    <a:pt x="456" y="1610"/>
                  </a:lnTo>
                  <a:lnTo>
                    <a:pt x="484" y="1630"/>
                  </a:lnTo>
                  <a:lnTo>
                    <a:pt x="510" y="1650"/>
                  </a:lnTo>
                  <a:lnTo>
                    <a:pt x="538" y="1668"/>
                  </a:lnTo>
                  <a:lnTo>
                    <a:pt x="564" y="1684"/>
                  </a:lnTo>
                  <a:lnTo>
                    <a:pt x="592" y="1698"/>
                  </a:lnTo>
                  <a:lnTo>
                    <a:pt x="620" y="1710"/>
                  </a:lnTo>
                  <a:lnTo>
                    <a:pt x="648" y="1720"/>
                  </a:lnTo>
                  <a:lnTo>
                    <a:pt x="676" y="1730"/>
                  </a:lnTo>
                  <a:lnTo>
                    <a:pt x="704" y="1736"/>
                  </a:lnTo>
                  <a:lnTo>
                    <a:pt x="732" y="1740"/>
                  </a:lnTo>
                  <a:lnTo>
                    <a:pt x="760" y="1744"/>
                  </a:lnTo>
                  <a:lnTo>
                    <a:pt x="788" y="1744"/>
                  </a:lnTo>
                  <a:lnTo>
                    <a:pt x="816" y="1742"/>
                  </a:lnTo>
                  <a:lnTo>
                    <a:pt x="844" y="1740"/>
                  </a:lnTo>
                  <a:lnTo>
                    <a:pt x="872" y="1734"/>
                  </a:lnTo>
                  <a:lnTo>
                    <a:pt x="900" y="1728"/>
                  </a:lnTo>
                  <a:lnTo>
                    <a:pt x="900" y="1728"/>
                  </a:lnTo>
                  <a:lnTo>
                    <a:pt x="958" y="1708"/>
                  </a:lnTo>
                  <a:lnTo>
                    <a:pt x="1008" y="1690"/>
                  </a:lnTo>
                  <a:lnTo>
                    <a:pt x="1008" y="1690"/>
                  </a:lnTo>
                  <a:lnTo>
                    <a:pt x="1012" y="1656"/>
                  </a:lnTo>
                  <a:lnTo>
                    <a:pt x="1014" y="1624"/>
                  </a:lnTo>
                  <a:lnTo>
                    <a:pt x="1016" y="1594"/>
                  </a:lnTo>
                  <a:lnTo>
                    <a:pt x="1016" y="1568"/>
                  </a:lnTo>
                  <a:lnTo>
                    <a:pt x="1014" y="1520"/>
                  </a:lnTo>
                  <a:lnTo>
                    <a:pt x="1008" y="1482"/>
                  </a:lnTo>
                  <a:lnTo>
                    <a:pt x="1008" y="1482"/>
                  </a:lnTo>
                  <a:lnTo>
                    <a:pt x="1006" y="1468"/>
                  </a:lnTo>
                  <a:lnTo>
                    <a:pt x="1000" y="1454"/>
                  </a:lnTo>
                  <a:lnTo>
                    <a:pt x="992" y="1440"/>
                  </a:lnTo>
                  <a:lnTo>
                    <a:pt x="982" y="1430"/>
                  </a:lnTo>
                  <a:lnTo>
                    <a:pt x="972" y="1424"/>
                  </a:lnTo>
                  <a:lnTo>
                    <a:pt x="966" y="1424"/>
                  </a:lnTo>
                  <a:lnTo>
                    <a:pt x="958" y="1422"/>
                  </a:lnTo>
                  <a:lnTo>
                    <a:pt x="952" y="1424"/>
                  </a:lnTo>
                  <a:lnTo>
                    <a:pt x="946" y="1428"/>
                  </a:lnTo>
                  <a:lnTo>
                    <a:pt x="938" y="1432"/>
                  </a:lnTo>
                  <a:lnTo>
                    <a:pt x="932" y="1438"/>
                  </a:lnTo>
                  <a:lnTo>
                    <a:pt x="932" y="1438"/>
                  </a:lnTo>
                  <a:lnTo>
                    <a:pt x="918" y="1450"/>
                  </a:lnTo>
                  <a:lnTo>
                    <a:pt x="898" y="1462"/>
                  </a:lnTo>
                  <a:lnTo>
                    <a:pt x="888" y="1468"/>
                  </a:lnTo>
                  <a:lnTo>
                    <a:pt x="876" y="1472"/>
                  </a:lnTo>
                  <a:lnTo>
                    <a:pt x="864" y="1474"/>
                  </a:lnTo>
                  <a:lnTo>
                    <a:pt x="850" y="1474"/>
                  </a:lnTo>
                  <a:lnTo>
                    <a:pt x="838" y="1472"/>
                  </a:lnTo>
                  <a:lnTo>
                    <a:pt x="826" y="1468"/>
                  </a:lnTo>
                  <a:lnTo>
                    <a:pt x="814" y="1460"/>
                  </a:lnTo>
                  <a:lnTo>
                    <a:pt x="804" y="1448"/>
                  </a:lnTo>
                  <a:lnTo>
                    <a:pt x="794" y="1432"/>
                  </a:lnTo>
                  <a:lnTo>
                    <a:pt x="786" y="1410"/>
                  </a:lnTo>
                  <a:lnTo>
                    <a:pt x="778" y="1386"/>
                  </a:lnTo>
                  <a:lnTo>
                    <a:pt x="772" y="1354"/>
                  </a:lnTo>
                  <a:lnTo>
                    <a:pt x="772" y="1354"/>
                  </a:lnTo>
                  <a:lnTo>
                    <a:pt x="770" y="1324"/>
                  </a:lnTo>
                  <a:lnTo>
                    <a:pt x="770" y="1298"/>
                  </a:lnTo>
                  <a:lnTo>
                    <a:pt x="772" y="1276"/>
                  </a:lnTo>
                  <a:lnTo>
                    <a:pt x="778" y="1258"/>
                  </a:lnTo>
                  <a:lnTo>
                    <a:pt x="786" y="1242"/>
                  </a:lnTo>
                  <a:lnTo>
                    <a:pt x="794" y="1232"/>
                  </a:lnTo>
                  <a:lnTo>
                    <a:pt x="804" y="1224"/>
                  </a:lnTo>
                  <a:lnTo>
                    <a:pt x="816" y="1218"/>
                  </a:lnTo>
                  <a:lnTo>
                    <a:pt x="828" y="1216"/>
                  </a:lnTo>
                  <a:lnTo>
                    <a:pt x="840" y="1214"/>
                  </a:lnTo>
                  <a:lnTo>
                    <a:pt x="854" y="1216"/>
                  </a:lnTo>
                  <a:lnTo>
                    <a:pt x="866" y="1216"/>
                  </a:lnTo>
                  <a:lnTo>
                    <a:pt x="888" y="1224"/>
                  </a:lnTo>
                  <a:lnTo>
                    <a:pt x="904" y="1232"/>
                  </a:lnTo>
                  <a:lnTo>
                    <a:pt x="904" y="1232"/>
                  </a:lnTo>
                  <a:lnTo>
                    <a:pt x="912" y="1236"/>
                  </a:lnTo>
                  <a:lnTo>
                    <a:pt x="922" y="1238"/>
                  </a:lnTo>
                  <a:lnTo>
                    <a:pt x="922" y="1238"/>
                  </a:lnTo>
                  <a:lnTo>
                    <a:pt x="934" y="1240"/>
                  </a:lnTo>
                  <a:lnTo>
                    <a:pt x="944" y="1236"/>
                  </a:lnTo>
                  <a:lnTo>
                    <a:pt x="952" y="1228"/>
                  </a:lnTo>
                  <a:lnTo>
                    <a:pt x="958" y="1220"/>
                  </a:lnTo>
                  <a:lnTo>
                    <a:pt x="964" y="1208"/>
                  </a:lnTo>
                  <a:lnTo>
                    <a:pt x="966" y="1196"/>
                  </a:lnTo>
                  <a:lnTo>
                    <a:pt x="968" y="1182"/>
                  </a:lnTo>
                  <a:lnTo>
                    <a:pt x="966" y="1170"/>
                  </a:lnTo>
                  <a:lnTo>
                    <a:pt x="966" y="1170"/>
                  </a:lnTo>
                  <a:lnTo>
                    <a:pt x="966" y="1158"/>
                  </a:lnTo>
                  <a:lnTo>
                    <a:pt x="966" y="1158"/>
                  </a:lnTo>
                  <a:lnTo>
                    <a:pt x="964" y="1146"/>
                  </a:lnTo>
                  <a:lnTo>
                    <a:pt x="964" y="1146"/>
                  </a:lnTo>
                  <a:lnTo>
                    <a:pt x="962" y="1140"/>
                  </a:lnTo>
                  <a:lnTo>
                    <a:pt x="962" y="1140"/>
                  </a:lnTo>
                  <a:lnTo>
                    <a:pt x="960" y="1126"/>
                  </a:lnTo>
                  <a:lnTo>
                    <a:pt x="960" y="1126"/>
                  </a:lnTo>
                  <a:lnTo>
                    <a:pt x="960" y="1124"/>
                  </a:lnTo>
                  <a:lnTo>
                    <a:pt x="960" y="1124"/>
                  </a:lnTo>
                  <a:lnTo>
                    <a:pt x="954" y="1100"/>
                  </a:lnTo>
                  <a:lnTo>
                    <a:pt x="954" y="1100"/>
                  </a:lnTo>
                  <a:lnTo>
                    <a:pt x="954" y="1098"/>
                  </a:lnTo>
                  <a:lnTo>
                    <a:pt x="954" y="1098"/>
                  </a:lnTo>
                  <a:lnTo>
                    <a:pt x="946" y="1072"/>
                  </a:lnTo>
                  <a:lnTo>
                    <a:pt x="946" y="1072"/>
                  </a:lnTo>
                  <a:lnTo>
                    <a:pt x="946" y="1068"/>
                  </a:lnTo>
                  <a:lnTo>
                    <a:pt x="946" y="1068"/>
                  </a:lnTo>
                  <a:lnTo>
                    <a:pt x="938" y="1040"/>
                  </a:lnTo>
                  <a:lnTo>
                    <a:pt x="938" y="1040"/>
                  </a:lnTo>
                  <a:lnTo>
                    <a:pt x="936" y="1036"/>
                  </a:lnTo>
                  <a:lnTo>
                    <a:pt x="936" y="1036"/>
                  </a:lnTo>
                  <a:lnTo>
                    <a:pt x="926" y="1006"/>
                  </a:lnTo>
                  <a:lnTo>
                    <a:pt x="926" y="1006"/>
                  </a:lnTo>
                  <a:lnTo>
                    <a:pt x="924" y="1002"/>
                  </a:lnTo>
                  <a:lnTo>
                    <a:pt x="924" y="1002"/>
                  </a:lnTo>
                  <a:lnTo>
                    <a:pt x="912" y="972"/>
                  </a:lnTo>
                  <a:lnTo>
                    <a:pt x="912" y="972"/>
                  </a:lnTo>
                  <a:lnTo>
                    <a:pt x="910" y="968"/>
                  </a:lnTo>
                  <a:lnTo>
                    <a:pt x="910" y="968"/>
                  </a:lnTo>
                  <a:lnTo>
                    <a:pt x="894" y="934"/>
                  </a:lnTo>
                  <a:lnTo>
                    <a:pt x="894" y="934"/>
                  </a:lnTo>
                  <a:lnTo>
                    <a:pt x="892" y="932"/>
                  </a:lnTo>
                  <a:lnTo>
                    <a:pt x="892" y="932"/>
                  </a:lnTo>
                  <a:lnTo>
                    <a:pt x="874" y="896"/>
                  </a:lnTo>
                  <a:lnTo>
                    <a:pt x="874" y="896"/>
                  </a:lnTo>
                  <a:lnTo>
                    <a:pt x="874" y="896"/>
                  </a:lnTo>
                  <a:lnTo>
                    <a:pt x="862" y="878"/>
                  </a:lnTo>
                  <a:lnTo>
                    <a:pt x="862" y="878"/>
                  </a:lnTo>
                  <a:lnTo>
                    <a:pt x="860" y="872"/>
                  </a:lnTo>
                  <a:lnTo>
                    <a:pt x="860" y="872"/>
                  </a:lnTo>
                  <a:lnTo>
                    <a:pt x="840" y="834"/>
                  </a:lnTo>
                  <a:lnTo>
                    <a:pt x="824" y="796"/>
                  </a:lnTo>
                  <a:lnTo>
                    <a:pt x="812" y="760"/>
                  </a:lnTo>
                  <a:lnTo>
                    <a:pt x="802" y="726"/>
                  </a:lnTo>
                  <a:lnTo>
                    <a:pt x="794" y="696"/>
                  </a:lnTo>
                  <a:lnTo>
                    <a:pt x="788" y="668"/>
                  </a:lnTo>
                  <a:lnTo>
                    <a:pt x="780" y="624"/>
                  </a:lnTo>
                  <a:lnTo>
                    <a:pt x="780" y="624"/>
                  </a:lnTo>
                  <a:lnTo>
                    <a:pt x="780" y="612"/>
                  </a:lnTo>
                  <a:lnTo>
                    <a:pt x="780" y="600"/>
                  </a:lnTo>
                  <a:lnTo>
                    <a:pt x="782" y="590"/>
                  </a:lnTo>
                  <a:lnTo>
                    <a:pt x="786" y="578"/>
                  </a:lnTo>
                  <a:lnTo>
                    <a:pt x="792" y="570"/>
                  </a:lnTo>
                  <a:lnTo>
                    <a:pt x="798" y="562"/>
                  </a:lnTo>
                  <a:lnTo>
                    <a:pt x="806" y="556"/>
                  </a:lnTo>
                  <a:lnTo>
                    <a:pt x="814" y="552"/>
                  </a:lnTo>
                  <a:lnTo>
                    <a:pt x="814" y="552"/>
                  </a:lnTo>
                  <a:lnTo>
                    <a:pt x="822" y="552"/>
                  </a:lnTo>
                  <a:lnTo>
                    <a:pt x="830" y="554"/>
                  </a:lnTo>
                  <a:lnTo>
                    <a:pt x="838" y="556"/>
                  </a:lnTo>
                  <a:lnTo>
                    <a:pt x="846" y="560"/>
                  </a:lnTo>
                  <a:lnTo>
                    <a:pt x="846" y="560"/>
                  </a:lnTo>
                  <a:lnTo>
                    <a:pt x="860" y="568"/>
                  </a:lnTo>
                  <a:lnTo>
                    <a:pt x="878" y="574"/>
                  </a:lnTo>
                  <a:lnTo>
                    <a:pt x="898" y="578"/>
                  </a:lnTo>
                  <a:lnTo>
                    <a:pt x="908" y="578"/>
                  </a:lnTo>
                  <a:lnTo>
                    <a:pt x="920" y="576"/>
                  </a:lnTo>
                  <a:lnTo>
                    <a:pt x="920" y="576"/>
                  </a:lnTo>
                  <a:lnTo>
                    <a:pt x="932" y="574"/>
                  </a:lnTo>
                  <a:lnTo>
                    <a:pt x="946" y="566"/>
                  </a:lnTo>
                  <a:lnTo>
                    <a:pt x="956" y="556"/>
                  </a:lnTo>
                  <a:lnTo>
                    <a:pt x="966" y="542"/>
                  </a:lnTo>
                  <a:lnTo>
                    <a:pt x="972" y="524"/>
                  </a:lnTo>
                  <a:lnTo>
                    <a:pt x="976" y="500"/>
                  </a:lnTo>
                  <a:lnTo>
                    <a:pt x="978" y="472"/>
                  </a:lnTo>
                  <a:lnTo>
                    <a:pt x="974" y="438"/>
                  </a:lnTo>
                  <a:lnTo>
                    <a:pt x="974" y="438"/>
                  </a:lnTo>
                  <a:lnTo>
                    <a:pt x="968" y="404"/>
                  </a:lnTo>
                  <a:lnTo>
                    <a:pt x="960" y="376"/>
                  </a:lnTo>
                  <a:lnTo>
                    <a:pt x="950" y="354"/>
                  </a:lnTo>
                  <a:lnTo>
                    <a:pt x="938" y="338"/>
                  </a:lnTo>
                  <a:lnTo>
                    <a:pt x="926" y="328"/>
                  </a:lnTo>
                  <a:lnTo>
                    <a:pt x="912" y="322"/>
                  </a:lnTo>
                  <a:lnTo>
                    <a:pt x="898" y="318"/>
                  </a:lnTo>
                  <a:lnTo>
                    <a:pt x="884" y="318"/>
                  </a:lnTo>
                  <a:lnTo>
                    <a:pt x="884" y="318"/>
                  </a:lnTo>
                  <a:lnTo>
                    <a:pt x="874" y="320"/>
                  </a:lnTo>
                  <a:lnTo>
                    <a:pt x="864" y="324"/>
                  </a:lnTo>
                  <a:lnTo>
                    <a:pt x="844" y="332"/>
                  </a:lnTo>
                  <a:lnTo>
                    <a:pt x="830" y="344"/>
                  </a:lnTo>
                  <a:lnTo>
                    <a:pt x="818" y="354"/>
                  </a:lnTo>
                  <a:lnTo>
                    <a:pt x="818" y="354"/>
                  </a:lnTo>
                  <a:lnTo>
                    <a:pt x="810" y="360"/>
                  </a:lnTo>
                  <a:lnTo>
                    <a:pt x="804" y="364"/>
                  </a:lnTo>
                  <a:lnTo>
                    <a:pt x="796" y="368"/>
                  </a:lnTo>
                  <a:lnTo>
                    <a:pt x="790" y="370"/>
                  </a:lnTo>
                  <a:lnTo>
                    <a:pt x="790" y="370"/>
                  </a:lnTo>
                  <a:lnTo>
                    <a:pt x="780" y="368"/>
                  </a:lnTo>
                  <a:lnTo>
                    <a:pt x="772" y="366"/>
                  </a:lnTo>
                  <a:lnTo>
                    <a:pt x="762" y="360"/>
                  </a:lnTo>
                  <a:lnTo>
                    <a:pt x="756" y="352"/>
                  </a:lnTo>
                  <a:lnTo>
                    <a:pt x="750" y="342"/>
                  </a:lnTo>
                  <a:lnTo>
                    <a:pt x="744" y="332"/>
                  </a:lnTo>
                  <a:lnTo>
                    <a:pt x="740" y="322"/>
                  </a:lnTo>
                  <a:lnTo>
                    <a:pt x="738" y="310"/>
                  </a:lnTo>
                  <a:lnTo>
                    <a:pt x="738" y="310"/>
                  </a:lnTo>
                  <a:lnTo>
                    <a:pt x="732" y="262"/>
                  </a:lnTo>
                  <a:lnTo>
                    <a:pt x="732" y="230"/>
                  </a:lnTo>
                  <a:lnTo>
                    <a:pt x="732" y="196"/>
                  </a:lnTo>
                  <a:lnTo>
                    <a:pt x="732" y="156"/>
                  </a:lnTo>
                  <a:lnTo>
                    <a:pt x="738" y="116"/>
                  </a:lnTo>
                  <a:lnTo>
                    <a:pt x="744" y="70"/>
                  </a:lnTo>
                  <a:lnTo>
                    <a:pt x="756" y="24"/>
                  </a:lnTo>
                  <a:lnTo>
                    <a:pt x="756" y="24"/>
                  </a:lnTo>
                  <a:lnTo>
                    <a:pt x="708" y="14"/>
                  </a:lnTo>
                  <a:lnTo>
                    <a:pt x="664" y="6"/>
                  </a:lnTo>
                  <a:lnTo>
                    <a:pt x="622" y="2"/>
                  </a:lnTo>
                  <a:lnTo>
                    <a:pt x="582" y="0"/>
                  </a:lnTo>
                  <a:lnTo>
                    <a:pt x="548" y="0"/>
                  </a:lnTo>
                  <a:lnTo>
                    <a:pt x="516" y="0"/>
                  </a:lnTo>
                  <a:lnTo>
                    <a:pt x="466" y="6"/>
                  </a:lnTo>
                  <a:lnTo>
                    <a:pt x="466" y="6"/>
                  </a:lnTo>
                  <a:lnTo>
                    <a:pt x="454" y="8"/>
                  </a:lnTo>
                  <a:lnTo>
                    <a:pt x="444" y="12"/>
                  </a:lnTo>
                  <a:lnTo>
                    <a:pt x="432" y="18"/>
                  </a:lnTo>
                  <a:lnTo>
                    <a:pt x="424" y="26"/>
                  </a:lnTo>
                  <a:lnTo>
                    <a:pt x="416" y="34"/>
                  </a:lnTo>
                  <a:lnTo>
                    <a:pt x="410" y="44"/>
                  </a:lnTo>
                  <a:lnTo>
                    <a:pt x="408" y="54"/>
                  </a:lnTo>
                  <a:lnTo>
                    <a:pt x="410" y="66"/>
                  </a:lnTo>
                  <a:lnTo>
                    <a:pt x="410" y="66"/>
                  </a:lnTo>
                  <a:lnTo>
                    <a:pt x="414" y="76"/>
                  </a:lnTo>
                  <a:lnTo>
                    <a:pt x="424" y="86"/>
                  </a:lnTo>
                  <a:lnTo>
                    <a:pt x="424" y="86"/>
                  </a:lnTo>
                  <a:lnTo>
                    <a:pt x="432" y="94"/>
                  </a:lnTo>
                  <a:lnTo>
                    <a:pt x="440" y="104"/>
                  </a:lnTo>
                  <a:lnTo>
                    <a:pt x="446" y="116"/>
                  </a:lnTo>
                  <a:lnTo>
                    <a:pt x="454" y="130"/>
                  </a:lnTo>
                  <a:lnTo>
                    <a:pt x="454" y="130"/>
                  </a:lnTo>
                  <a:lnTo>
                    <a:pt x="458" y="146"/>
                  </a:lnTo>
                  <a:lnTo>
                    <a:pt x="460" y="162"/>
                  </a:lnTo>
                  <a:lnTo>
                    <a:pt x="458" y="170"/>
                  </a:lnTo>
                  <a:lnTo>
                    <a:pt x="456" y="178"/>
                  </a:lnTo>
                  <a:lnTo>
                    <a:pt x="454" y="188"/>
                  </a:lnTo>
                  <a:lnTo>
                    <a:pt x="448" y="194"/>
                  </a:lnTo>
                  <a:lnTo>
                    <a:pt x="442" y="202"/>
                  </a:lnTo>
                  <a:lnTo>
                    <a:pt x="434" y="210"/>
                  </a:lnTo>
                  <a:lnTo>
                    <a:pt x="424" y="216"/>
                  </a:lnTo>
                  <a:lnTo>
                    <a:pt x="412" y="224"/>
                  </a:lnTo>
                  <a:lnTo>
                    <a:pt x="396" y="228"/>
                  </a:lnTo>
                  <a:lnTo>
                    <a:pt x="380" y="234"/>
                  </a:lnTo>
                  <a:lnTo>
                    <a:pt x="362" y="238"/>
                  </a:lnTo>
                  <a:lnTo>
                    <a:pt x="340" y="242"/>
                  </a:lnTo>
                  <a:lnTo>
                    <a:pt x="340" y="242"/>
                  </a:lnTo>
                  <a:lnTo>
                    <a:pt x="308" y="244"/>
                  </a:lnTo>
                  <a:lnTo>
                    <a:pt x="282" y="244"/>
                  </a:lnTo>
                  <a:lnTo>
                    <a:pt x="260" y="242"/>
                  </a:lnTo>
                  <a:lnTo>
                    <a:pt x="242" y="236"/>
                  </a:lnTo>
                  <a:lnTo>
                    <a:pt x="228" y="230"/>
                  </a:lnTo>
                  <a:lnTo>
                    <a:pt x="218" y="220"/>
                  </a:lnTo>
                  <a:lnTo>
                    <a:pt x="210" y="210"/>
                  </a:lnTo>
                  <a:lnTo>
                    <a:pt x="204" y="200"/>
                  </a:lnTo>
                  <a:lnTo>
                    <a:pt x="204" y="200"/>
                  </a:lnTo>
                  <a:lnTo>
                    <a:pt x="200" y="188"/>
                  </a:lnTo>
                  <a:lnTo>
                    <a:pt x="200" y="176"/>
                  </a:lnTo>
                  <a:lnTo>
                    <a:pt x="200" y="162"/>
                  </a:lnTo>
                  <a:lnTo>
                    <a:pt x="202" y="150"/>
                  </a:lnTo>
                  <a:lnTo>
                    <a:pt x="208" y="128"/>
                  </a:lnTo>
                  <a:lnTo>
                    <a:pt x="216" y="112"/>
                  </a:lnTo>
                  <a:lnTo>
                    <a:pt x="216" y="112"/>
                  </a:lnTo>
                  <a:lnTo>
                    <a:pt x="222" y="102"/>
                  </a:lnTo>
                  <a:lnTo>
                    <a:pt x="224" y="92"/>
                  </a:lnTo>
                  <a:lnTo>
                    <a:pt x="224" y="84"/>
                  </a:lnTo>
                  <a:lnTo>
                    <a:pt x="222" y="76"/>
                  </a:lnTo>
                  <a:lnTo>
                    <a:pt x="222" y="76"/>
                  </a:lnTo>
                  <a:lnTo>
                    <a:pt x="218" y="68"/>
                  </a:lnTo>
                  <a:lnTo>
                    <a:pt x="212" y="62"/>
                  </a:lnTo>
                  <a:lnTo>
                    <a:pt x="204" y="56"/>
                  </a:lnTo>
                  <a:lnTo>
                    <a:pt x="194" y="52"/>
                  </a:lnTo>
                  <a:lnTo>
                    <a:pt x="186" y="50"/>
                  </a:lnTo>
                  <a:lnTo>
                    <a:pt x="174" y="48"/>
                  </a:lnTo>
                  <a:lnTo>
                    <a:pt x="164" y="48"/>
                  </a:lnTo>
                  <a:lnTo>
                    <a:pt x="154" y="48"/>
                  </a:lnTo>
                  <a:lnTo>
                    <a:pt x="154" y="48"/>
                  </a:lnTo>
                  <a:lnTo>
                    <a:pt x="104" y="58"/>
                  </a:lnTo>
                  <a:lnTo>
                    <a:pt x="70" y="64"/>
                  </a:lnTo>
                  <a:lnTo>
                    <a:pt x="34" y="74"/>
                  </a:lnTo>
                  <a:lnTo>
                    <a:pt x="34" y="74"/>
                  </a:lnTo>
                  <a:lnTo>
                    <a:pt x="20" y="122"/>
                  </a:lnTo>
                  <a:lnTo>
                    <a:pt x="10" y="172"/>
                  </a:lnTo>
                  <a:lnTo>
                    <a:pt x="2" y="226"/>
                  </a:lnTo>
                  <a:lnTo>
                    <a:pt x="0" y="280"/>
                  </a:lnTo>
                  <a:lnTo>
                    <a:pt x="0" y="280"/>
                  </a:lnTo>
                  <a:lnTo>
                    <a:pt x="2" y="386"/>
                  </a:lnTo>
                  <a:lnTo>
                    <a:pt x="8" y="490"/>
                  </a:lnTo>
                  <a:lnTo>
                    <a:pt x="16" y="592"/>
                  </a:lnTo>
                  <a:lnTo>
                    <a:pt x="30" y="688"/>
                  </a:lnTo>
                  <a:lnTo>
                    <a:pt x="44" y="780"/>
                  </a:lnTo>
                  <a:lnTo>
                    <a:pt x="64" y="870"/>
                  </a:lnTo>
                  <a:lnTo>
                    <a:pt x="84" y="954"/>
                  </a:lnTo>
                  <a:lnTo>
                    <a:pt x="108" y="1036"/>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33"/>
            <p:cNvSpPr>
              <a:spLocks/>
            </p:cNvSpPr>
            <p:nvPr/>
          </p:nvSpPr>
          <p:spPr bwMode="auto">
            <a:xfrm>
              <a:off x="7962901" y="3055938"/>
              <a:ext cx="1612900" cy="2768600"/>
            </a:xfrm>
            <a:custGeom>
              <a:avLst/>
              <a:gdLst>
                <a:gd name="T0" fmla="*/ 160 w 1016"/>
                <a:gd name="T1" fmla="*/ 1174 h 1744"/>
                <a:gd name="T2" fmla="*/ 262 w 1016"/>
                <a:gd name="T3" fmla="*/ 1376 h 1744"/>
                <a:gd name="T4" fmla="*/ 380 w 1016"/>
                <a:gd name="T5" fmla="*/ 1534 h 1744"/>
                <a:gd name="T6" fmla="*/ 510 w 1016"/>
                <a:gd name="T7" fmla="*/ 1650 h 1744"/>
                <a:gd name="T8" fmla="*/ 648 w 1016"/>
                <a:gd name="T9" fmla="*/ 1720 h 1744"/>
                <a:gd name="T10" fmla="*/ 788 w 1016"/>
                <a:gd name="T11" fmla="*/ 1744 h 1744"/>
                <a:gd name="T12" fmla="*/ 900 w 1016"/>
                <a:gd name="T13" fmla="*/ 1728 h 1744"/>
                <a:gd name="T14" fmla="*/ 1014 w 1016"/>
                <a:gd name="T15" fmla="*/ 1624 h 1744"/>
                <a:gd name="T16" fmla="*/ 1008 w 1016"/>
                <a:gd name="T17" fmla="*/ 1482 h 1744"/>
                <a:gd name="T18" fmla="*/ 972 w 1016"/>
                <a:gd name="T19" fmla="*/ 1424 h 1744"/>
                <a:gd name="T20" fmla="*/ 938 w 1016"/>
                <a:gd name="T21" fmla="*/ 1432 h 1744"/>
                <a:gd name="T22" fmla="*/ 888 w 1016"/>
                <a:gd name="T23" fmla="*/ 1468 h 1744"/>
                <a:gd name="T24" fmla="*/ 826 w 1016"/>
                <a:gd name="T25" fmla="*/ 1468 h 1744"/>
                <a:gd name="T26" fmla="*/ 778 w 1016"/>
                <a:gd name="T27" fmla="*/ 1386 h 1744"/>
                <a:gd name="T28" fmla="*/ 772 w 1016"/>
                <a:gd name="T29" fmla="*/ 1276 h 1744"/>
                <a:gd name="T30" fmla="*/ 816 w 1016"/>
                <a:gd name="T31" fmla="*/ 1218 h 1744"/>
                <a:gd name="T32" fmla="*/ 888 w 1016"/>
                <a:gd name="T33" fmla="*/ 1224 h 1744"/>
                <a:gd name="T34" fmla="*/ 922 w 1016"/>
                <a:gd name="T35" fmla="*/ 1238 h 1744"/>
                <a:gd name="T36" fmla="*/ 964 w 1016"/>
                <a:gd name="T37" fmla="*/ 1208 h 1744"/>
                <a:gd name="T38" fmla="*/ 966 w 1016"/>
                <a:gd name="T39" fmla="*/ 1158 h 1744"/>
                <a:gd name="T40" fmla="*/ 962 w 1016"/>
                <a:gd name="T41" fmla="*/ 1140 h 1744"/>
                <a:gd name="T42" fmla="*/ 954 w 1016"/>
                <a:gd name="T43" fmla="*/ 1100 h 1744"/>
                <a:gd name="T44" fmla="*/ 946 w 1016"/>
                <a:gd name="T45" fmla="*/ 1072 h 1744"/>
                <a:gd name="T46" fmla="*/ 936 w 1016"/>
                <a:gd name="T47" fmla="*/ 1036 h 1744"/>
                <a:gd name="T48" fmla="*/ 924 w 1016"/>
                <a:gd name="T49" fmla="*/ 1002 h 1744"/>
                <a:gd name="T50" fmla="*/ 894 w 1016"/>
                <a:gd name="T51" fmla="*/ 934 h 1744"/>
                <a:gd name="T52" fmla="*/ 874 w 1016"/>
                <a:gd name="T53" fmla="*/ 896 h 1744"/>
                <a:gd name="T54" fmla="*/ 860 w 1016"/>
                <a:gd name="T55" fmla="*/ 872 h 1744"/>
                <a:gd name="T56" fmla="*/ 794 w 1016"/>
                <a:gd name="T57" fmla="*/ 696 h 1744"/>
                <a:gd name="T58" fmla="*/ 780 w 1016"/>
                <a:gd name="T59" fmla="*/ 600 h 1744"/>
                <a:gd name="T60" fmla="*/ 806 w 1016"/>
                <a:gd name="T61" fmla="*/ 556 h 1744"/>
                <a:gd name="T62" fmla="*/ 838 w 1016"/>
                <a:gd name="T63" fmla="*/ 556 h 1744"/>
                <a:gd name="T64" fmla="*/ 898 w 1016"/>
                <a:gd name="T65" fmla="*/ 578 h 1744"/>
                <a:gd name="T66" fmla="*/ 946 w 1016"/>
                <a:gd name="T67" fmla="*/ 566 h 1744"/>
                <a:gd name="T68" fmla="*/ 978 w 1016"/>
                <a:gd name="T69" fmla="*/ 472 h 1744"/>
                <a:gd name="T70" fmla="*/ 950 w 1016"/>
                <a:gd name="T71" fmla="*/ 354 h 1744"/>
                <a:gd name="T72" fmla="*/ 884 w 1016"/>
                <a:gd name="T73" fmla="*/ 318 h 1744"/>
                <a:gd name="T74" fmla="*/ 830 w 1016"/>
                <a:gd name="T75" fmla="*/ 344 h 1744"/>
                <a:gd name="T76" fmla="*/ 796 w 1016"/>
                <a:gd name="T77" fmla="*/ 368 h 1744"/>
                <a:gd name="T78" fmla="*/ 762 w 1016"/>
                <a:gd name="T79" fmla="*/ 360 h 1744"/>
                <a:gd name="T80" fmla="*/ 738 w 1016"/>
                <a:gd name="T81" fmla="*/ 310 h 1744"/>
                <a:gd name="T82" fmla="*/ 732 w 1016"/>
                <a:gd name="T83" fmla="*/ 156 h 1744"/>
                <a:gd name="T84" fmla="*/ 708 w 1016"/>
                <a:gd name="T85" fmla="*/ 14 h 1744"/>
                <a:gd name="T86" fmla="*/ 516 w 1016"/>
                <a:gd name="T87" fmla="*/ 0 h 1744"/>
                <a:gd name="T88" fmla="*/ 432 w 1016"/>
                <a:gd name="T89" fmla="*/ 18 h 1744"/>
                <a:gd name="T90" fmla="*/ 410 w 1016"/>
                <a:gd name="T91" fmla="*/ 66 h 1744"/>
                <a:gd name="T92" fmla="*/ 432 w 1016"/>
                <a:gd name="T93" fmla="*/ 94 h 1744"/>
                <a:gd name="T94" fmla="*/ 458 w 1016"/>
                <a:gd name="T95" fmla="*/ 146 h 1744"/>
                <a:gd name="T96" fmla="*/ 448 w 1016"/>
                <a:gd name="T97" fmla="*/ 194 h 1744"/>
                <a:gd name="T98" fmla="*/ 396 w 1016"/>
                <a:gd name="T99" fmla="*/ 228 h 1744"/>
                <a:gd name="T100" fmla="*/ 308 w 1016"/>
                <a:gd name="T101" fmla="*/ 244 h 1744"/>
                <a:gd name="T102" fmla="*/ 218 w 1016"/>
                <a:gd name="T103" fmla="*/ 220 h 1744"/>
                <a:gd name="T104" fmla="*/ 200 w 1016"/>
                <a:gd name="T105" fmla="*/ 176 h 1744"/>
                <a:gd name="T106" fmla="*/ 216 w 1016"/>
                <a:gd name="T107" fmla="*/ 112 h 1744"/>
                <a:gd name="T108" fmla="*/ 222 w 1016"/>
                <a:gd name="T109" fmla="*/ 76 h 1744"/>
                <a:gd name="T110" fmla="*/ 186 w 1016"/>
                <a:gd name="T111" fmla="*/ 50 h 1744"/>
                <a:gd name="T112" fmla="*/ 104 w 1016"/>
                <a:gd name="T113" fmla="*/ 58 h 1744"/>
                <a:gd name="T114" fmla="*/ 10 w 1016"/>
                <a:gd name="T115" fmla="*/ 172 h 1744"/>
                <a:gd name="T116" fmla="*/ 8 w 1016"/>
                <a:gd name="T117" fmla="*/ 490 h 1744"/>
                <a:gd name="T118" fmla="*/ 84 w 1016"/>
                <a:gd name="T119" fmla="*/ 954 h 1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 h="1744">
                  <a:moveTo>
                    <a:pt x="108" y="1036"/>
                  </a:moveTo>
                  <a:lnTo>
                    <a:pt x="108" y="1036"/>
                  </a:lnTo>
                  <a:lnTo>
                    <a:pt x="124" y="1084"/>
                  </a:lnTo>
                  <a:lnTo>
                    <a:pt x="142" y="1130"/>
                  </a:lnTo>
                  <a:lnTo>
                    <a:pt x="160" y="1174"/>
                  </a:lnTo>
                  <a:lnTo>
                    <a:pt x="178" y="1218"/>
                  </a:lnTo>
                  <a:lnTo>
                    <a:pt x="198" y="1260"/>
                  </a:lnTo>
                  <a:lnTo>
                    <a:pt x="218" y="1300"/>
                  </a:lnTo>
                  <a:lnTo>
                    <a:pt x="240" y="1338"/>
                  </a:lnTo>
                  <a:lnTo>
                    <a:pt x="262" y="1376"/>
                  </a:lnTo>
                  <a:lnTo>
                    <a:pt x="284" y="1410"/>
                  </a:lnTo>
                  <a:lnTo>
                    <a:pt x="306" y="1444"/>
                  </a:lnTo>
                  <a:lnTo>
                    <a:pt x="330" y="1476"/>
                  </a:lnTo>
                  <a:lnTo>
                    <a:pt x="354" y="1506"/>
                  </a:lnTo>
                  <a:lnTo>
                    <a:pt x="380" y="1534"/>
                  </a:lnTo>
                  <a:lnTo>
                    <a:pt x="406" y="1562"/>
                  </a:lnTo>
                  <a:lnTo>
                    <a:pt x="430" y="1586"/>
                  </a:lnTo>
                  <a:lnTo>
                    <a:pt x="456" y="1610"/>
                  </a:lnTo>
                  <a:lnTo>
                    <a:pt x="484" y="1630"/>
                  </a:lnTo>
                  <a:lnTo>
                    <a:pt x="510" y="1650"/>
                  </a:lnTo>
                  <a:lnTo>
                    <a:pt x="538" y="1668"/>
                  </a:lnTo>
                  <a:lnTo>
                    <a:pt x="564" y="1684"/>
                  </a:lnTo>
                  <a:lnTo>
                    <a:pt x="592" y="1698"/>
                  </a:lnTo>
                  <a:lnTo>
                    <a:pt x="620" y="1710"/>
                  </a:lnTo>
                  <a:lnTo>
                    <a:pt x="648" y="1720"/>
                  </a:lnTo>
                  <a:lnTo>
                    <a:pt x="676" y="1730"/>
                  </a:lnTo>
                  <a:lnTo>
                    <a:pt x="704" y="1736"/>
                  </a:lnTo>
                  <a:lnTo>
                    <a:pt x="732" y="1740"/>
                  </a:lnTo>
                  <a:lnTo>
                    <a:pt x="760" y="1744"/>
                  </a:lnTo>
                  <a:lnTo>
                    <a:pt x="788" y="1744"/>
                  </a:lnTo>
                  <a:lnTo>
                    <a:pt x="816" y="1742"/>
                  </a:lnTo>
                  <a:lnTo>
                    <a:pt x="844" y="1740"/>
                  </a:lnTo>
                  <a:lnTo>
                    <a:pt x="872" y="1734"/>
                  </a:lnTo>
                  <a:lnTo>
                    <a:pt x="900" y="1728"/>
                  </a:lnTo>
                  <a:lnTo>
                    <a:pt x="900" y="1728"/>
                  </a:lnTo>
                  <a:lnTo>
                    <a:pt x="958" y="1708"/>
                  </a:lnTo>
                  <a:lnTo>
                    <a:pt x="1008" y="1690"/>
                  </a:lnTo>
                  <a:lnTo>
                    <a:pt x="1008" y="1690"/>
                  </a:lnTo>
                  <a:lnTo>
                    <a:pt x="1012" y="1656"/>
                  </a:lnTo>
                  <a:lnTo>
                    <a:pt x="1014" y="1624"/>
                  </a:lnTo>
                  <a:lnTo>
                    <a:pt x="1016" y="1594"/>
                  </a:lnTo>
                  <a:lnTo>
                    <a:pt x="1016" y="1568"/>
                  </a:lnTo>
                  <a:lnTo>
                    <a:pt x="1014" y="1520"/>
                  </a:lnTo>
                  <a:lnTo>
                    <a:pt x="1008" y="1482"/>
                  </a:lnTo>
                  <a:lnTo>
                    <a:pt x="1008" y="1482"/>
                  </a:lnTo>
                  <a:lnTo>
                    <a:pt x="1006" y="1468"/>
                  </a:lnTo>
                  <a:lnTo>
                    <a:pt x="1000" y="1454"/>
                  </a:lnTo>
                  <a:lnTo>
                    <a:pt x="992" y="1440"/>
                  </a:lnTo>
                  <a:lnTo>
                    <a:pt x="982" y="1430"/>
                  </a:lnTo>
                  <a:lnTo>
                    <a:pt x="972" y="1424"/>
                  </a:lnTo>
                  <a:lnTo>
                    <a:pt x="966" y="1424"/>
                  </a:lnTo>
                  <a:lnTo>
                    <a:pt x="958" y="1422"/>
                  </a:lnTo>
                  <a:lnTo>
                    <a:pt x="952" y="1424"/>
                  </a:lnTo>
                  <a:lnTo>
                    <a:pt x="946" y="1428"/>
                  </a:lnTo>
                  <a:lnTo>
                    <a:pt x="938" y="1432"/>
                  </a:lnTo>
                  <a:lnTo>
                    <a:pt x="932" y="1438"/>
                  </a:lnTo>
                  <a:lnTo>
                    <a:pt x="932" y="1438"/>
                  </a:lnTo>
                  <a:lnTo>
                    <a:pt x="918" y="1450"/>
                  </a:lnTo>
                  <a:lnTo>
                    <a:pt x="898" y="1462"/>
                  </a:lnTo>
                  <a:lnTo>
                    <a:pt x="888" y="1468"/>
                  </a:lnTo>
                  <a:lnTo>
                    <a:pt x="876" y="1472"/>
                  </a:lnTo>
                  <a:lnTo>
                    <a:pt x="864" y="1474"/>
                  </a:lnTo>
                  <a:lnTo>
                    <a:pt x="850" y="1474"/>
                  </a:lnTo>
                  <a:lnTo>
                    <a:pt x="838" y="1472"/>
                  </a:lnTo>
                  <a:lnTo>
                    <a:pt x="826" y="1468"/>
                  </a:lnTo>
                  <a:lnTo>
                    <a:pt x="814" y="1460"/>
                  </a:lnTo>
                  <a:lnTo>
                    <a:pt x="804" y="1448"/>
                  </a:lnTo>
                  <a:lnTo>
                    <a:pt x="794" y="1432"/>
                  </a:lnTo>
                  <a:lnTo>
                    <a:pt x="786" y="1410"/>
                  </a:lnTo>
                  <a:lnTo>
                    <a:pt x="778" y="1386"/>
                  </a:lnTo>
                  <a:lnTo>
                    <a:pt x="772" y="1354"/>
                  </a:lnTo>
                  <a:lnTo>
                    <a:pt x="772" y="1354"/>
                  </a:lnTo>
                  <a:lnTo>
                    <a:pt x="770" y="1324"/>
                  </a:lnTo>
                  <a:lnTo>
                    <a:pt x="770" y="1298"/>
                  </a:lnTo>
                  <a:lnTo>
                    <a:pt x="772" y="1276"/>
                  </a:lnTo>
                  <a:lnTo>
                    <a:pt x="778" y="1258"/>
                  </a:lnTo>
                  <a:lnTo>
                    <a:pt x="786" y="1242"/>
                  </a:lnTo>
                  <a:lnTo>
                    <a:pt x="794" y="1232"/>
                  </a:lnTo>
                  <a:lnTo>
                    <a:pt x="804" y="1224"/>
                  </a:lnTo>
                  <a:lnTo>
                    <a:pt x="816" y="1218"/>
                  </a:lnTo>
                  <a:lnTo>
                    <a:pt x="828" y="1216"/>
                  </a:lnTo>
                  <a:lnTo>
                    <a:pt x="840" y="1214"/>
                  </a:lnTo>
                  <a:lnTo>
                    <a:pt x="854" y="1216"/>
                  </a:lnTo>
                  <a:lnTo>
                    <a:pt x="866" y="1216"/>
                  </a:lnTo>
                  <a:lnTo>
                    <a:pt x="888" y="1224"/>
                  </a:lnTo>
                  <a:lnTo>
                    <a:pt x="904" y="1232"/>
                  </a:lnTo>
                  <a:lnTo>
                    <a:pt x="904" y="1232"/>
                  </a:lnTo>
                  <a:lnTo>
                    <a:pt x="912" y="1236"/>
                  </a:lnTo>
                  <a:lnTo>
                    <a:pt x="922" y="1238"/>
                  </a:lnTo>
                  <a:lnTo>
                    <a:pt x="922" y="1238"/>
                  </a:lnTo>
                  <a:lnTo>
                    <a:pt x="934" y="1240"/>
                  </a:lnTo>
                  <a:lnTo>
                    <a:pt x="944" y="1236"/>
                  </a:lnTo>
                  <a:lnTo>
                    <a:pt x="952" y="1228"/>
                  </a:lnTo>
                  <a:lnTo>
                    <a:pt x="958" y="1220"/>
                  </a:lnTo>
                  <a:lnTo>
                    <a:pt x="964" y="1208"/>
                  </a:lnTo>
                  <a:lnTo>
                    <a:pt x="966" y="1196"/>
                  </a:lnTo>
                  <a:lnTo>
                    <a:pt x="968" y="1182"/>
                  </a:lnTo>
                  <a:lnTo>
                    <a:pt x="966" y="1170"/>
                  </a:lnTo>
                  <a:lnTo>
                    <a:pt x="966" y="1170"/>
                  </a:lnTo>
                  <a:lnTo>
                    <a:pt x="966" y="1158"/>
                  </a:lnTo>
                  <a:lnTo>
                    <a:pt x="966" y="1158"/>
                  </a:lnTo>
                  <a:lnTo>
                    <a:pt x="964" y="1146"/>
                  </a:lnTo>
                  <a:lnTo>
                    <a:pt x="964" y="1146"/>
                  </a:lnTo>
                  <a:lnTo>
                    <a:pt x="962" y="1140"/>
                  </a:lnTo>
                  <a:lnTo>
                    <a:pt x="962" y="1140"/>
                  </a:lnTo>
                  <a:lnTo>
                    <a:pt x="960" y="1126"/>
                  </a:lnTo>
                  <a:lnTo>
                    <a:pt x="960" y="1126"/>
                  </a:lnTo>
                  <a:lnTo>
                    <a:pt x="960" y="1124"/>
                  </a:lnTo>
                  <a:lnTo>
                    <a:pt x="960" y="1124"/>
                  </a:lnTo>
                  <a:lnTo>
                    <a:pt x="954" y="1100"/>
                  </a:lnTo>
                  <a:lnTo>
                    <a:pt x="954" y="1100"/>
                  </a:lnTo>
                  <a:lnTo>
                    <a:pt x="954" y="1098"/>
                  </a:lnTo>
                  <a:lnTo>
                    <a:pt x="954" y="1098"/>
                  </a:lnTo>
                  <a:lnTo>
                    <a:pt x="946" y="1072"/>
                  </a:lnTo>
                  <a:lnTo>
                    <a:pt x="946" y="1072"/>
                  </a:lnTo>
                  <a:lnTo>
                    <a:pt x="946" y="1068"/>
                  </a:lnTo>
                  <a:lnTo>
                    <a:pt x="946" y="1068"/>
                  </a:lnTo>
                  <a:lnTo>
                    <a:pt x="938" y="1040"/>
                  </a:lnTo>
                  <a:lnTo>
                    <a:pt x="938" y="1040"/>
                  </a:lnTo>
                  <a:lnTo>
                    <a:pt x="936" y="1036"/>
                  </a:lnTo>
                  <a:lnTo>
                    <a:pt x="936" y="1036"/>
                  </a:lnTo>
                  <a:lnTo>
                    <a:pt x="926" y="1006"/>
                  </a:lnTo>
                  <a:lnTo>
                    <a:pt x="926" y="1006"/>
                  </a:lnTo>
                  <a:lnTo>
                    <a:pt x="924" y="1002"/>
                  </a:lnTo>
                  <a:lnTo>
                    <a:pt x="924" y="1002"/>
                  </a:lnTo>
                  <a:lnTo>
                    <a:pt x="912" y="972"/>
                  </a:lnTo>
                  <a:lnTo>
                    <a:pt x="912" y="972"/>
                  </a:lnTo>
                  <a:lnTo>
                    <a:pt x="910" y="968"/>
                  </a:lnTo>
                  <a:lnTo>
                    <a:pt x="910" y="968"/>
                  </a:lnTo>
                  <a:lnTo>
                    <a:pt x="894" y="934"/>
                  </a:lnTo>
                  <a:lnTo>
                    <a:pt x="894" y="934"/>
                  </a:lnTo>
                  <a:lnTo>
                    <a:pt x="892" y="932"/>
                  </a:lnTo>
                  <a:lnTo>
                    <a:pt x="892" y="932"/>
                  </a:lnTo>
                  <a:lnTo>
                    <a:pt x="874" y="896"/>
                  </a:lnTo>
                  <a:lnTo>
                    <a:pt x="874" y="896"/>
                  </a:lnTo>
                  <a:lnTo>
                    <a:pt x="874" y="896"/>
                  </a:lnTo>
                  <a:lnTo>
                    <a:pt x="862" y="878"/>
                  </a:lnTo>
                  <a:lnTo>
                    <a:pt x="862" y="878"/>
                  </a:lnTo>
                  <a:lnTo>
                    <a:pt x="860" y="872"/>
                  </a:lnTo>
                  <a:lnTo>
                    <a:pt x="860" y="872"/>
                  </a:lnTo>
                  <a:lnTo>
                    <a:pt x="840" y="834"/>
                  </a:lnTo>
                  <a:lnTo>
                    <a:pt x="824" y="796"/>
                  </a:lnTo>
                  <a:lnTo>
                    <a:pt x="812" y="760"/>
                  </a:lnTo>
                  <a:lnTo>
                    <a:pt x="802" y="726"/>
                  </a:lnTo>
                  <a:lnTo>
                    <a:pt x="794" y="696"/>
                  </a:lnTo>
                  <a:lnTo>
                    <a:pt x="788" y="668"/>
                  </a:lnTo>
                  <a:lnTo>
                    <a:pt x="780" y="624"/>
                  </a:lnTo>
                  <a:lnTo>
                    <a:pt x="780" y="624"/>
                  </a:lnTo>
                  <a:lnTo>
                    <a:pt x="780" y="612"/>
                  </a:lnTo>
                  <a:lnTo>
                    <a:pt x="780" y="600"/>
                  </a:lnTo>
                  <a:lnTo>
                    <a:pt x="782" y="590"/>
                  </a:lnTo>
                  <a:lnTo>
                    <a:pt x="786" y="578"/>
                  </a:lnTo>
                  <a:lnTo>
                    <a:pt x="792" y="570"/>
                  </a:lnTo>
                  <a:lnTo>
                    <a:pt x="798" y="562"/>
                  </a:lnTo>
                  <a:lnTo>
                    <a:pt x="806" y="556"/>
                  </a:lnTo>
                  <a:lnTo>
                    <a:pt x="814" y="552"/>
                  </a:lnTo>
                  <a:lnTo>
                    <a:pt x="814" y="552"/>
                  </a:lnTo>
                  <a:lnTo>
                    <a:pt x="822" y="552"/>
                  </a:lnTo>
                  <a:lnTo>
                    <a:pt x="830" y="554"/>
                  </a:lnTo>
                  <a:lnTo>
                    <a:pt x="838" y="556"/>
                  </a:lnTo>
                  <a:lnTo>
                    <a:pt x="846" y="560"/>
                  </a:lnTo>
                  <a:lnTo>
                    <a:pt x="846" y="560"/>
                  </a:lnTo>
                  <a:lnTo>
                    <a:pt x="860" y="568"/>
                  </a:lnTo>
                  <a:lnTo>
                    <a:pt x="878" y="574"/>
                  </a:lnTo>
                  <a:lnTo>
                    <a:pt x="898" y="578"/>
                  </a:lnTo>
                  <a:lnTo>
                    <a:pt x="908" y="578"/>
                  </a:lnTo>
                  <a:lnTo>
                    <a:pt x="920" y="576"/>
                  </a:lnTo>
                  <a:lnTo>
                    <a:pt x="920" y="576"/>
                  </a:lnTo>
                  <a:lnTo>
                    <a:pt x="932" y="574"/>
                  </a:lnTo>
                  <a:lnTo>
                    <a:pt x="946" y="566"/>
                  </a:lnTo>
                  <a:lnTo>
                    <a:pt x="956" y="556"/>
                  </a:lnTo>
                  <a:lnTo>
                    <a:pt x="966" y="542"/>
                  </a:lnTo>
                  <a:lnTo>
                    <a:pt x="972" y="524"/>
                  </a:lnTo>
                  <a:lnTo>
                    <a:pt x="976" y="500"/>
                  </a:lnTo>
                  <a:lnTo>
                    <a:pt x="978" y="472"/>
                  </a:lnTo>
                  <a:lnTo>
                    <a:pt x="974" y="438"/>
                  </a:lnTo>
                  <a:lnTo>
                    <a:pt x="974" y="438"/>
                  </a:lnTo>
                  <a:lnTo>
                    <a:pt x="968" y="404"/>
                  </a:lnTo>
                  <a:lnTo>
                    <a:pt x="960" y="376"/>
                  </a:lnTo>
                  <a:lnTo>
                    <a:pt x="950" y="354"/>
                  </a:lnTo>
                  <a:lnTo>
                    <a:pt x="938" y="338"/>
                  </a:lnTo>
                  <a:lnTo>
                    <a:pt x="926" y="328"/>
                  </a:lnTo>
                  <a:lnTo>
                    <a:pt x="912" y="322"/>
                  </a:lnTo>
                  <a:lnTo>
                    <a:pt x="898" y="318"/>
                  </a:lnTo>
                  <a:lnTo>
                    <a:pt x="884" y="318"/>
                  </a:lnTo>
                  <a:lnTo>
                    <a:pt x="884" y="318"/>
                  </a:lnTo>
                  <a:lnTo>
                    <a:pt x="874" y="320"/>
                  </a:lnTo>
                  <a:lnTo>
                    <a:pt x="864" y="324"/>
                  </a:lnTo>
                  <a:lnTo>
                    <a:pt x="844" y="332"/>
                  </a:lnTo>
                  <a:lnTo>
                    <a:pt x="830" y="344"/>
                  </a:lnTo>
                  <a:lnTo>
                    <a:pt x="818" y="354"/>
                  </a:lnTo>
                  <a:lnTo>
                    <a:pt x="818" y="354"/>
                  </a:lnTo>
                  <a:lnTo>
                    <a:pt x="810" y="360"/>
                  </a:lnTo>
                  <a:lnTo>
                    <a:pt x="804" y="364"/>
                  </a:lnTo>
                  <a:lnTo>
                    <a:pt x="796" y="368"/>
                  </a:lnTo>
                  <a:lnTo>
                    <a:pt x="790" y="370"/>
                  </a:lnTo>
                  <a:lnTo>
                    <a:pt x="790" y="370"/>
                  </a:lnTo>
                  <a:lnTo>
                    <a:pt x="780" y="368"/>
                  </a:lnTo>
                  <a:lnTo>
                    <a:pt x="772" y="366"/>
                  </a:lnTo>
                  <a:lnTo>
                    <a:pt x="762" y="360"/>
                  </a:lnTo>
                  <a:lnTo>
                    <a:pt x="756" y="352"/>
                  </a:lnTo>
                  <a:lnTo>
                    <a:pt x="750" y="342"/>
                  </a:lnTo>
                  <a:lnTo>
                    <a:pt x="744" y="332"/>
                  </a:lnTo>
                  <a:lnTo>
                    <a:pt x="740" y="322"/>
                  </a:lnTo>
                  <a:lnTo>
                    <a:pt x="738" y="310"/>
                  </a:lnTo>
                  <a:lnTo>
                    <a:pt x="738" y="310"/>
                  </a:lnTo>
                  <a:lnTo>
                    <a:pt x="732" y="262"/>
                  </a:lnTo>
                  <a:lnTo>
                    <a:pt x="732" y="230"/>
                  </a:lnTo>
                  <a:lnTo>
                    <a:pt x="732" y="196"/>
                  </a:lnTo>
                  <a:lnTo>
                    <a:pt x="732" y="156"/>
                  </a:lnTo>
                  <a:lnTo>
                    <a:pt x="738" y="116"/>
                  </a:lnTo>
                  <a:lnTo>
                    <a:pt x="744" y="70"/>
                  </a:lnTo>
                  <a:lnTo>
                    <a:pt x="756" y="24"/>
                  </a:lnTo>
                  <a:lnTo>
                    <a:pt x="756" y="24"/>
                  </a:lnTo>
                  <a:lnTo>
                    <a:pt x="708" y="14"/>
                  </a:lnTo>
                  <a:lnTo>
                    <a:pt x="664" y="6"/>
                  </a:lnTo>
                  <a:lnTo>
                    <a:pt x="622" y="2"/>
                  </a:lnTo>
                  <a:lnTo>
                    <a:pt x="582" y="0"/>
                  </a:lnTo>
                  <a:lnTo>
                    <a:pt x="548" y="0"/>
                  </a:lnTo>
                  <a:lnTo>
                    <a:pt x="516" y="0"/>
                  </a:lnTo>
                  <a:lnTo>
                    <a:pt x="466" y="6"/>
                  </a:lnTo>
                  <a:lnTo>
                    <a:pt x="466" y="6"/>
                  </a:lnTo>
                  <a:lnTo>
                    <a:pt x="454" y="8"/>
                  </a:lnTo>
                  <a:lnTo>
                    <a:pt x="444" y="12"/>
                  </a:lnTo>
                  <a:lnTo>
                    <a:pt x="432" y="18"/>
                  </a:lnTo>
                  <a:lnTo>
                    <a:pt x="424" y="26"/>
                  </a:lnTo>
                  <a:lnTo>
                    <a:pt x="416" y="34"/>
                  </a:lnTo>
                  <a:lnTo>
                    <a:pt x="410" y="44"/>
                  </a:lnTo>
                  <a:lnTo>
                    <a:pt x="408" y="54"/>
                  </a:lnTo>
                  <a:lnTo>
                    <a:pt x="410" y="66"/>
                  </a:lnTo>
                  <a:lnTo>
                    <a:pt x="410" y="66"/>
                  </a:lnTo>
                  <a:lnTo>
                    <a:pt x="414" y="76"/>
                  </a:lnTo>
                  <a:lnTo>
                    <a:pt x="424" y="86"/>
                  </a:lnTo>
                  <a:lnTo>
                    <a:pt x="424" y="86"/>
                  </a:lnTo>
                  <a:lnTo>
                    <a:pt x="432" y="94"/>
                  </a:lnTo>
                  <a:lnTo>
                    <a:pt x="440" y="104"/>
                  </a:lnTo>
                  <a:lnTo>
                    <a:pt x="446" y="116"/>
                  </a:lnTo>
                  <a:lnTo>
                    <a:pt x="454" y="130"/>
                  </a:lnTo>
                  <a:lnTo>
                    <a:pt x="454" y="130"/>
                  </a:lnTo>
                  <a:lnTo>
                    <a:pt x="458" y="146"/>
                  </a:lnTo>
                  <a:lnTo>
                    <a:pt x="460" y="162"/>
                  </a:lnTo>
                  <a:lnTo>
                    <a:pt x="458" y="170"/>
                  </a:lnTo>
                  <a:lnTo>
                    <a:pt x="456" y="178"/>
                  </a:lnTo>
                  <a:lnTo>
                    <a:pt x="454" y="188"/>
                  </a:lnTo>
                  <a:lnTo>
                    <a:pt x="448" y="194"/>
                  </a:lnTo>
                  <a:lnTo>
                    <a:pt x="442" y="202"/>
                  </a:lnTo>
                  <a:lnTo>
                    <a:pt x="434" y="210"/>
                  </a:lnTo>
                  <a:lnTo>
                    <a:pt x="424" y="216"/>
                  </a:lnTo>
                  <a:lnTo>
                    <a:pt x="412" y="224"/>
                  </a:lnTo>
                  <a:lnTo>
                    <a:pt x="396" y="228"/>
                  </a:lnTo>
                  <a:lnTo>
                    <a:pt x="380" y="234"/>
                  </a:lnTo>
                  <a:lnTo>
                    <a:pt x="362" y="238"/>
                  </a:lnTo>
                  <a:lnTo>
                    <a:pt x="340" y="242"/>
                  </a:lnTo>
                  <a:lnTo>
                    <a:pt x="340" y="242"/>
                  </a:lnTo>
                  <a:lnTo>
                    <a:pt x="308" y="244"/>
                  </a:lnTo>
                  <a:lnTo>
                    <a:pt x="282" y="244"/>
                  </a:lnTo>
                  <a:lnTo>
                    <a:pt x="260" y="242"/>
                  </a:lnTo>
                  <a:lnTo>
                    <a:pt x="242" y="236"/>
                  </a:lnTo>
                  <a:lnTo>
                    <a:pt x="228" y="230"/>
                  </a:lnTo>
                  <a:lnTo>
                    <a:pt x="218" y="220"/>
                  </a:lnTo>
                  <a:lnTo>
                    <a:pt x="210" y="210"/>
                  </a:lnTo>
                  <a:lnTo>
                    <a:pt x="204" y="200"/>
                  </a:lnTo>
                  <a:lnTo>
                    <a:pt x="204" y="200"/>
                  </a:lnTo>
                  <a:lnTo>
                    <a:pt x="200" y="188"/>
                  </a:lnTo>
                  <a:lnTo>
                    <a:pt x="200" y="176"/>
                  </a:lnTo>
                  <a:lnTo>
                    <a:pt x="200" y="162"/>
                  </a:lnTo>
                  <a:lnTo>
                    <a:pt x="202" y="150"/>
                  </a:lnTo>
                  <a:lnTo>
                    <a:pt x="208" y="128"/>
                  </a:lnTo>
                  <a:lnTo>
                    <a:pt x="216" y="112"/>
                  </a:lnTo>
                  <a:lnTo>
                    <a:pt x="216" y="112"/>
                  </a:lnTo>
                  <a:lnTo>
                    <a:pt x="222" y="102"/>
                  </a:lnTo>
                  <a:lnTo>
                    <a:pt x="224" y="92"/>
                  </a:lnTo>
                  <a:lnTo>
                    <a:pt x="224" y="84"/>
                  </a:lnTo>
                  <a:lnTo>
                    <a:pt x="222" y="76"/>
                  </a:lnTo>
                  <a:lnTo>
                    <a:pt x="222" y="76"/>
                  </a:lnTo>
                  <a:lnTo>
                    <a:pt x="218" y="68"/>
                  </a:lnTo>
                  <a:lnTo>
                    <a:pt x="212" y="62"/>
                  </a:lnTo>
                  <a:lnTo>
                    <a:pt x="204" y="56"/>
                  </a:lnTo>
                  <a:lnTo>
                    <a:pt x="194" y="52"/>
                  </a:lnTo>
                  <a:lnTo>
                    <a:pt x="186" y="50"/>
                  </a:lnTo>
                  <a:lnTo>
                    <a:pt x="174" y="48"/>
                  </a:lnTo>
                  <a:lnTo>
                    <a:pt x="164" y="48"/>
                  </a:lnTo>
                  <a:lnTo>
                    <a:pt x="154" y="48"/>
                  </a:lnTo>
                  <a:lnTo>
                    <a:pt x="154" y="48"/>
                  </a:lnTo>
                  <a:lnTo>
                    <a:pt x="104" y="58"/>
                  </a:lnTo>
                  <a:lnTo>
                    <a:pt x="70" y="64"/>
                  </a:lnTo>
                  <a:lnTo>
                    <a:pt x="34" y="74"/>
                  </a:lnTo>
                  <a:lnTo>
                    <a:pt x="34" y="74"/>
                  </a:lnTo>
                  <a:lnTo>
                    <a:pt x="20" y="122"/>
                  </a:lnTo>
                  <a:lnTo>
                    <a:pt x="10" y="172"/>
                  </a:lnTo>
                  <a:lnTo>
                    <a:pt x="2" y="226"/>
                  </a:lnTo>
                  <a:lnTo>
                    <a:pt x="0" y="280"/>
                  </a:lnTo>
                  <a:lnTo>
                    <a:pt x="0" y="280"/>
                  </a:lnTo>
                  <a:lnTo>
                    <a:pt x="2" y="386"/>
                  </a:lnTo>
                  <a:lnTo>
                    <a:pt x="8" y="490"/>
                  </a:lnTo>
                  <a:lnTo>
                    <a:pt x="16" y="592"/>
                  </a:lnTo>
                  <a:lnTo>
                    <a:pt x="30" y="688"/>
                  </a:lnTo>
                  <a:lnTo>
                    <a:pt x="44" y="780"/>
                  </a:lnTo>
                  <a:lnTo>
                    <a:pt x="64" y="870"/>
                  </a:lnTo>
                  <a:lnTo>
                    <a:pt x="84" y="954"/>
                  </a:lnTo>
                  <a:lnTo>
                    <a:pt x="108" y="1036"/>
                  </a:lnTo>
                </a:path>
              </a:pathLst>
            </a:custGeom>
            <a:noFill/>
            <a:ln w="63500">
              <a:solidFill>
                <a:srgbClr val="FFFF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0" name="Group 59"/>
          <p:cNvGrpSpPr/>
          <p:nvPr/>
        </p:nvGrpSpPr>
        <p:grpSpPr>
          <a:xfrm>
            <a:off x="5997001" y="2079968"/>
            <a:ext cx="3038456" cy="1181407"/>
            <a:chOff x="8016876" y="2471738"/>
            <a:chExt cx="2498725" cy="971550"/>
          </a:xfrm>
        </p:grpSpPr>
        <p:sp>
          <p:nvSpPr>
            <p:cNvPr id="61" name="Freeform 36"/>
            <p:cNvSpPr>
              <a:spLocks/>
            </p:cNvSpPr>
            <p:nvPr/>
          </p:nvSpPr>
          <p:spPr bwMode="auto">
            <a:xfrm>
              <a:off x="8016876" y="2471738"/>
              <a:ext cx="1847850" cy="971550"/>
            </a:xfrm>
            <a:custGeom>
              <a:avLst/>
              <a:gdLst>
                <a:gd name="T0" fmla="*/ 1164 w 1164"/>
                <a:gd name="T1" fmla="*/ 168 h 612"/>
                <a:gd name="T2" fmla="*/ 1092 w 1164"/>
                <a:gd name="T3" fmla="*/ 116 h 612"/>
                <a:gd name="T4" fmla="*/ 976 w 1164"/>
                <a:gd name="T5" fmla="*/ 56 h 612"/>
                <a:gd name="T6" fmla="*/ 852 w 1164"/>
                <a:gd name="T7" fmla="*/ 18 h 612"/>
                <a:gd name="T8" fmla="*/ 724 w 1164"/>
                <a:gd name="T9" fmla="*/ 2 h 612"/>
                <a:gd name="T10" fmla="*/ 594 w 1164"/>
                <a:gd name="T11" fmla="*/ 6 h 612"/>
                <a:gd name="T12" fmla="*/ 510 w 1164"/>
                <a:gd name="T13" fmla="*/ 20 h 612"/>
                <a:gd name="T14" fmla="*/ 384 w 1164"/>
                <a:gd name="T15" fmla="*/ 58 h 612"/>
                <a:gd name="T16" fmla="*/ 268 w 1164"/>
                <a:gd name="T17" fmla="*/ 118 h 612"/>
                <a:gd name="T18" fmla="*/ 166 w 1164"/>
                <a:gd name="T19" fmla="*/ 194 h 612"/>
                <a:gd name="T20" fmla="*/ 80 w 1164"/>
                <a:gd name="T21" fmla="*/ 290 h 612"/>
                <a:gd name="T22" fmla="*/ 16 w 1164"/>
                <a:gd name="T23" fmla="*/ 402 h 612"/>
                <a:gd name="T24" fmla="*/ 36 w 1164"/>
                <a:gd name="T25" fmla="*/ 432 h 612"/>
                <a:gd name="T26" fmla="*/ 120 w 1164"/>
                <a:gd name="T27" fmla="*/ 416 h 612"/>
                <a:gd name="T28" fmla="*/ 152 w 1164"/>
                <a:gd name="T29" fmla="*/ 418 h 612"/>
                <a:gd name="T30" fmla="*/ 178 w 1164"/>
                <a:gd name="T31" fmla="*/ 430 h 612"/>
                <a:gd name="T32" fmla="*/ 188 w 1164"/>
                <a:gd name="T33" fmla="*/ 444 h 612"/>
                <a:gd name="T34" fmla="*/ 188 w 1164"/>
                <a:gd name="T35" fmla="*/ 470 h 612"/>
                <a:gd name="T36" fmla="*/ 174 w 1164"/>
                <a:gd name="T37" fmla="*/ 496 h 612"/>
                <a:gd name="T38" fmla="*/ 166 w 1164"/>
                <a:gd name="T39" fmla="*/ 544 h 612"/>
                <a:gd name="T40" fmla="*/ 170 w 1164"/>
                <a:gd name="T41" fmla="*/ 568 h 612"/>
                <a:gd name="T42" fmla="*/ 194 w 1164"/>
                <a:gd name="T43" fmla="*/ 598 h 612"/>
                <a:gd name="T44" fmla="*/ 248 w 1164"/>
                <a:gd name="T45" fmla="*/ 612 h 612"/>
                <a:gd name="T46" fmla="*/ 306 w 1164"/>
                <a:gd name="T47" fmla="*/ 610 h 612"/>
                <a:gd name="T48" fmla="*/ 362 w 1164"/>
                <a:gd name="T49" fmla="*/ 596 h 612"/>
                <a:gd name="T50" fmla="*/ 400 w 1164"/>
                <a:gd name="T51" fmla="*/ 578 h 612"/>
                <a:gd name="T52" fmla="*/ 420 w 1164"/>
                <a:gd name="T53" fmla="*/ 556 h 612"/>
                <a:gd name="T54" fmla="*/ 426 w 1164"/>
                <a:gd name="T55" fmla="*/ 530 h 612"/>
                <a:gd name="T56" fmla="*/ 420 w 1164"/>
                <a:gd name="T57" fmla="*/ 498 h 612"/>
                <a:gd name="T58" fmla="*/ 398 w 1164"/>
                <a:gd name="T59" fmla="*/ 462 h 612"/>
                <a:gd name="T60" fmla="*/ 380 w 1164"/>
                <a:gd name="T61" fmla="*/ 444 h 612"/>
                <a:gd name="T62" fmla="*/ 374 w 1164"/>
                <a:gd name="T63" fmla="*/ 422 h 612"/>
                <a:gd name="T64" fmla="*/ 390 w 1164"/>
                <a:gd name="T65" fmla="*/ 394 h 612"/>
                <a:gd name="T66" fmla="*/ 420 w 1164"/>
                <a:gd name="T67" fmla="*/ 376 h 612"/>
                <a:gd name="T68" fmla="*/ 482 w 1164"/>
                <a:gd name="T69" fmla="*/ 368 h 612"/>
                <a:gd name="T70" fmla="*/ 588 w 1164"/>
                <a:gd name="T71" fmla="*/ 370 h 612"/>
                <a:gd name="T72" fmla="*/ 722 w 1164"/>
                <a:gd name="T73" fmla="*/ 392 h 612"/>
                <a:gd name="T74" fmla="*/ 812 w 1164"/>
                <a:gd name="T75" fmla="*/ 410 h 612"/>
                <a:gd name="T76" fmla="*/ 930 w 1164"/>
                <a:gd name="T77" fmla="*/ 414 h 612"/>
                <a:gd name="T78" fmla="*/ 1010 w 1164"/>
                <a:gd name="T79" fmla="*/ 408 h 612"/>
                <a:gd name="T80" fmla="*/ 1044 w 1164"/>
                <a:gd name="T81" fmla="*/ 394 h 612"/>
                <a:gd name="T82" fmla="*/ 1066 w 1164"/>
                <a:gd name="T83" fmla="*/ 370 h 612"/>
                <a:gd name="T84" fmla="*/ 1068 w 1164"/>
                <a:gd name="T85" fmla="*/ 350 h 612"/>
                <a:gd name="T86" fmla="*/ 1058 w 1164"/>
                <a:gd name="T87" fmla="*/ 334 h 612"/>
                <a:gd name="T88" fmla="*/ 1054 w 1164"/>
                <a:gd name="T89" fmla="*/ 330 h 612"/>
                <a:gd name="T90" fmla="*/ 1050 w 1164"/>
                <a:gd name="T91" fmla="*/ 326 h 612"/>
                <a:gd name="T92" fmla="*/ 1030 w 1164"/>
                <a:gd name="T93" fmla="*/ 298 h 612"/>
                <a:gd name="T94" fmla="*/ 1024 w 1164"/>
                <a:gd name="T95" fmla="*/ 282 h 612"/>
                <a:gd name="T96" fmla="*/ 1022 w 1164"/>
                <a:gd name="T97" fmla="*/ 280 h 612"/>
                <a:gd name="T98" fmla="*/ 1020 w 1164"/>
                <a:gd name="T99" fmla="*/ 240 h 612"/>
                <a:gd name="T100" fmla="*/ 1030 w 1164"/>
                <a:gd name="T101" fmla="*/ 216 h 612"/>
                <a:gd name="T102" fmla="*/ 1056 w 1164"/>
                <a:gd name="T103" fmla="*/ 196 h 612"/>
                <a:gd name="T104" fmla="*/ 1098 w 1164"/>
                <a:gd name="T105" fmla="*/ 178 h 612"/>
                <a:gd name="T106" fmla="*/ 1138 w 1164"/>
                <a:gd name="T107" fmla="*/ 172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4" h="612">
                  <a:moveTo>
                    <a:pt x="1138" y="172"/>
                  </a:moveTo>
                  <a:lnTo>
                    <a:pt x="1138" y="172"/>
                  </a:lnTo>
                  <a:lnTo>
                    <a:pt x="1164" y="168"/>
                  </a:lnTo>
                  <a:lnTo>
                    <a:pt x="1164" y="168"/>
                  </a:lnTo>
                  <a:lnTo>
                    <a:pt x="1130" y="140"/>
                  </a:lnTo>
                  <a:lnTo>
                    <a:pt x="1092" y="116"/>
                  </a:lnTo>
                  <a:lnTo>
                    <a:pt x="1054" y="92"/>
                  </a:lnTo>
                  <a:lnTo>
                    <a:pt x="1016" y="72"/>
                  </a:lnTo>
                  <a:lnTo>
                    <a:pt x="976" y="56"/>
                  </a:lnTo>
                  <a:lnTo>
                    <a:pt x="934" y="40"/>
                  </a:lnTo>
                  <a:lnTo>
                    <a:pt x="894" y="28"/>
                  </a:lnTo>
                  <a:lnTo>
                    <a:pt x="852" y="18"/>
                  </a:lnTo>
                  <a:lnTo>
                    <a:pt x="810" y="10"/>
                  </a:lnTo>
                  <a:lnTo>
                    <a:pt x="766" y="4"/>
                  </a:lnTo>
                  <a:lnTo>
                    <a:pt x="724" y="2"/>
                  </a:lnTo>
                  <a:lnTo>
                    <a:pt x="680" y="0"/>
                  </a:lnTo>
                  <a:lnTo>
                    <a:pt x="638" y="2"/>
                  </a:lnTo>
                  <a:lnTo>
                    <a:pt x="594" y="6"/>
                  </a:lnTo>
                  <a:lnTo>
                    <a:pt x="552" y="12"/>
                  </a:lnTo>
                  <a:lnTo>
                    <a:pt x="510" y="20"/>
                  </a:lnTo>
                  <a:lnTo>
                    <a:pt x="510" y="20"/>
                  </a:lnTo>
                  <a:lnTo>
                    <a:pt x="468" y="30"/>
                  </a:lnTo>
                  <a:lnTo>
                    <a:pt x="426" y="44"/>
                  </a:lnTo>
                  <a:lnTo>
                    <a:pt x="384" y="58"/>
                  </a:lnTo>
                  <a:lnTo>
                    <a:pt x="344" y="76"/>
                  </a:lnTo>
                  <a:lnTo>
                    <a:pt x="306" y="96"/>
                  </a:lnTo>
                  <a:lnTo>
                    <a:pt x="268" y="118"/>
                  </a:lnTo>
                  <a:lnTo>
                    <a:pt x="232" y="142"/>
                  </a:lnTo>
                  <a:lnTo>
                    <a:pt x="198" y="166"/>
                  </a:lnTo>
                  <a:lnTo>
                    <a:pt x="166" y="194"/>
                  </a:lnTo>
                  <a:lnTo>
                    <a:pt x="136" y="224"/>
                  </a:lnTo>
                  <a:lnTo>
                    <a:pt x="108" y="256"/>
                  </a:lnTo>
                  <a:lnTo>
                    <a:pt x="80" y="290"/>
                  </a:lnTo>
                  <a:lnTo>
                    <a:pt x="56" y="326"/>
                  </a:lnTo>
                  <a:lnTo>
                    <a:pt x="36" y="362"/>
                  </a:lnTo>
                  <a:lnTo>
                    <a:pt x="16" y="402"/>
                  </a:lnTo>
                  <a:lnTo>
                    <a:pt x="0" y="442"/>
                  </a:lnTo>
                  <a:lnTo>
                    <a:pt x="0" y="442"/>
                  </a:lnTo>
                  <a:lnTo>
                    <a:pt x="36" y="432"/>
                  </a:lnTo>
                  <a:lnTo>
                    <a:pt x="70" y="426"/>
                  </a:lnTo>
                  <a:lnTo>
                    <a:pt x="120" y="416"/>
                  </a:lnTo>
                  <a:lnTo>
                    <a:pt x="120" y="416"/>
                  </a:lnTo>
                  <a:lnTo>
                    <a:pt x="130" y="416"/>
                  </a:lnTo>
                  <a:lnTo>
                    <a:pt x="140" y="416"/>
                  </a:lnTo>
                  <a:lnTo>
                    <a:pt x="152" y="418"/>
                  </a:lnTo>
                  <a:lnTo>
                    <a:pt x="160" y="420"/>
                  </a:lnTo>
                  <a:lnTo>
                    <a:pt x="170" y="424"/>
                  </a:lnTo>
                  <a:lnTo>
                    <a:pt x="178" y="430"/>
                  </a:lnTo>
                  <a:lnTo>
                    <a:pt x="184" y="436"/>
                  </a:lnTo>
                  <a:lnTo>
                    <a:pt x="188" y="444"/>
                  </a:lnTo>
                  <a:lnTo>
                    <a:pt x="188" y="444"/>
                  </a:lnTo>
                  <a:lnTo>
                    <a:pt x="190" y="452"/>
                  </a:lnTo>
                  <a:lnTo>
                    <a:pt x="190" y="460"/>
                  </a:lnTo>
                  <a:lnTo>
                    <a:pt x="188" y="470"/>
                  </a:lnTo>
                  <a:lnTo>
                    <a:pt x="182" y="480"/>
                  </a:lnTo>
                  <a:lnTo>
                    <a:pt x="182" y="480"/>
                  </a:lnTo>
                  <a:lnTo>
                    <a:pt x="174" y="496"/>
                  </a:lnTo>
                  <a:lnTo>
                    <a:pt x="168" y="518"/>
                  </a:lnTo>
                  <a:lnTo>
                    <a:pt x="166" y="530"/>
                  </a:lnTo>
                  <a:lnTo>
                    <a:pt x="166" y="544"/>
                  </a:lnTo>
                  <a:lnTo>
                    <a:pt x="166" y="556"/>
                  </a:lnTo>
                  <a:lnTo>
                    <a:pt x="170" y="568"/>
                  </a:lnTo>
                  <a:lnTo>
                    <a:pt x="170" y="568"/>
                  </a:lnTo>
                  <a:lnTo>
                    <a:pt x="176" y="578"/>
                  </a:lnTo>
                  <a:lnTo>
                    <a:pt x="184" y="588"/>
                  </a:lnTo>
                  <a:lnTo>
                    <a:pt x="194" y="598"/>
                  </a:lnTo>
                  <a:lnTo>
                    <a:pt x="208" y="604"/>
                  </a:lnTo>
                  <a:lnTo>
                    <a:pt x="226" y="610"/>
                  </a:lnTo>
                  <a:lnTo>
                    <a:pt x="248" y="612"/>
                  </a:lnTo>
                  <a:lnTo>
                    <a:pt x="274" y="612"/>
                  </a:lnTo>
                  <a:lnTo>
                    <a:pt x="306" y="610"/>
                  </a:lnTo>
                  <a:lnTo>
                    <a:pt x="306" y="610"/>
                  </a:lnTo>
                  <a:lnTo>
                    <a:pt x="328" y="606"/>
                  </a:lnTo>
                  <a:lnTo>
                    <a:pt x="346" y="602"/>
                  </a:lnTo>
                  <a:lnTo>
                    <a:pt x="362" y="596"/>
                  </a:lnTo>
                  <a:lnTo>
                    <a:pt x="378" y="592"/>
                  </a:lnTo>
                  <a:lnTo>
                    <a:pt x="390" y="584"/>
                  </a:lnTo>
                  <a:lnTo>
                    <a:pt x="400" y="578"/>
                  </a:lnTo>
                  <a:lnTo>
                    <a:pt x="408" y="570"/>
                  </a:lnTo>
                  <a:lnTo>
                    <a:pt x="414" y="562"/>
                  </a:lnTo>
                  <a:lnTo>
                    <a:pt x="420" y="556"/>
                  </a:lnTo>
                  <a:lnTo>
                    <a:pt x="422" y="546"/>
                  </a:lnTo>
                  <a:lnTo>
                    <a:pt x="424" y="538"/>
                  </a:lnTo>
                  <a:lnTo>
                    <a:pt x="426" y="530"/>
                  </a:lnTo>
                  <a:lnTo>
                    <a:pt x="424" y="514"/>
                  </a:lnTo>
                  <a:lnTo>
                    <a:pt x="420" y="498"/>
                  </a:lnTo>
                  <a:lnTo>
                    <a:pt x="420" y="498"/>
                  </a:lnTo>
                  <a:lnTo>
                    <a:pt x="412" y="484"/>
                  </a:lnTo>
                  <a:lnTo>
                    <a:pt x="406" y="472"/>
                  </a:lnTo>
                  <a:lnTo>
                    <a:pt x="398" y="462"/>
                  </a:lnTo>
                  <a:lnTo>
                    <a:pt x="390" y="454"/>
                  </a:lnTo>
                  <a:lnTo>
                    <a:pt x="390" y="454"/>
                  </a:lnTo>
                  <a:lnTo>
                    <a:pt x="380" y="444"/>
                  </a:lnTo>
                  <a:lnTo>
                    <a:pt x="376" y="434"/>
                  </a:lnTo>
                  <a:lnTo>
                    <a:pt x="376" y="434"/>
                  </a:lnTo>
                  <a:lnTo>
                    <a:pt x="374" y="422"/>
                  </a:lnTo>
                  <a:lnTo>
                    <a:pt x="376" y="412"/>
                  </a:lnTo>
                  <a:lnTo>
                    <a:pt x="382" y="402"/>
                  </a:lnTo>
                  <a:lnTo>
                    <a:pt x="390" y="394"/>
                  </a:lnTo>
                  <a:lnTo>
                    <a:pt x="398" y="386"/>
                  </a:lnTo>
                  <a:lnTo>
                    <a:pt x="410" y="380"/>
                  </a:lnTo>
                  <a:lnTo>
                    <a:pt x="420" y="376"/>
                  </a:lnTo>
                  <a:lnTo>
                    <a:pt x="432" y="374"/>
                  </a:lnTo>
                  <a:lnTo>
                    <a:pt x="432" y="374"/>
                  </a:lnTo>
                  <a:lnTo>
                    <a:pt x="482" y="368"/>
                  </a:lnTo>
                  <a:lnTo>
                    <a:pt x="514" y="368"/>
                  </a:lnTo>
                  <a:lnTo>
                    <a:pt x="548" y="368"/>
                  </a:lnTo>
                  <a:lnTo>
                    <a:pt x="588" y="370"/>
                  </a:lnTo>
                  <a:lnTo>
                    <a:pt x="630" y="374"/>
                  </a:lnTo>
                  <a:lnTo>
                    <a:pt x="674" y="382"/>
                  </a:lnTo>
                  <a:lnTo>
                    <a:pt x="722" y="392"/>
                  </a:lnTo>
                  <a:lnTo>
                    <a:pt x="722" y="392"/>
                  </a:lnTo>
                  <a:lnTo>
                    <a:pt x="768" y="402"/>
                  </a:lnTo>
                  <a:lnTo>
                    <a:pt x="812" y="410"/>
                  </a:lnTo>
                  <a:lnTo>
                    <a:pt x="854" y="414"/>
                  </a:lnTo>
                  <a:lnTo>
                    <a:pt x="894" y="414"/>
                  </a:lnTo>
                  <a:lnTo>
                    <a:pt x="930" y="414"/>
                  </a:lnTo>
                  <a:lnTo>
                    <a:pt x="960" y="412"/>
                  </a:lnTo>
                  <a:lnTo>
                    <a:pt x="1010" y="408"/>
                  </a:lnTo>
                  <a:lnTo>
                    <a:pt x="1010" y="408"/>
                  </a:lnTo>
                  <a:lnTo>
                    <a:pt x="1022" y="404"/>
                  </a:lnTo>
                  <a:lnTo>
                    <a:pt x="1034" y="400"/>
                  </a:lnTo>
                  <a:lnTo>
                    <a:pt x="1044" y="394"/>
                  </a:lnTo>
                  <a:lnTo>
                    <a:pt x="1054" y="388"/>
                  </a:lnTo>
                  <a:lnTo>
                    <a:pt x="1062" y="380"/>
                  </a:lnTo>
                  <a:lnTo>
                    <a:pt x="1066" y="370"/>
                  </a:lnTo>
                  <a:lnTo>
                    <a:pt x="1070" y="360"/>
                  </a:lnTo>
                  <a:lnTo>
                    <a:pt x="1068" y="350"/>
                  </a:lnTo>
                  <a:lnTo>
                    <a:pt x="1068" y="350"/>
                  </a:lnTo>
                  <a:lnTo>
                    <a:pt x="1064" y="342"/>
                  </a:lnTo>
                  <a:lnTo>
                    <a:pt x="1064" y="342"/>
                  </a:lnTo>
                  <a:lnTo>
                    <a:pt x="1058" y="334"/>
                  </a:lnTo>
                  <a:lnTo>
                    <a:pt x="1058" y="334"/>
                  </a:lnTo>
                  <a:lnTo>
                    <a:pt x="1054" y="330"/>
                  </a:lnTo>
                  <a:lnTo>
                    <a:pt x="1054" y="330"/>
                  </a:lnTo>
                  <a:lnTo>
                    <a:pt x="1050" y="326"/>
                  </a:lnTo>
                  <a:lnTo>
                    <a:pt x="1050" y="326"/>
                  </a:lnTo>
                  <a:lnTo>
                    <a:pt x="1050" y="326"/>
                  </a:lnTo>
                  <a:lnTo>
                    <a:pt x="1050" y="326"/>
                  </a:lnTo>
                  <a:lnTo>
                    <a:pt x="1036" y="310"/>
                  </a:lnTo>
                  <a:lnTo>
                    <a:pt x="1030" y="298"/>
                  </a:lnTo>
                  <a:lnTo>
                    <a:pt x="1024" y="286"/>
                  </a:lnTo>
                  <a:lnTo>
                    <a:pt x="1024" y="286"/>
                  </a:lnTo>
                  <a:lnTo>
                    <a:pt x="1024" y="282"/>
                  </a:lnTo>
                  <a:lnTo>
                    <a:pt x="1024" y="282"/>
                  </a:lnTo>
                  <a:lnTo>
                    <a:pt x="1022" y="280"/>
                  </a:lnTo>
                  <a:lnTo>
                    <a:pt x="1022" y="280"/>
                  </a:lnTo>
                  <a:lnTo>
                    <a:pt x="1018" y="264"/>
                  </a:lnTo>
                  <a:lnTo>
                    <a:pt x="1018" y="248"/>
                  </a:lnTo>
                  <a:lnTo>
                    <a:pt x="1020" y="240"/>
                  </a:lnTo>
                  <a:lnTo>
                    <a:pt x="1022" y="232"/>
                  </a:lnTo>
                  <a:lnTo>
                    <a:pt x="1026" y="224"/>
                  </a:lnTo>
                  <a:lnTo>
                    <a:pt x="1030" y="216"/>
                  </a:lnTo>
                  <a:lnTo>
                    <a:pt x="1038" y="208"/>
                  </a:lnTo>
                  <a:lnTo>
                    <a:pt x="1046" y="202"/>
                  </a:lnTo>
                  <a:lnTo>
                    <a:pt x="1056" y="196"/>
                  </a:lnTo>
                  <a:lnTo>
                    <a:pt x="1068" y="188"/>
                  </a:lnTo>
                  <a:lnTo>
                    <a:pt x="1082" y="184"/>
                  </a:lnTo>
                  <a:lnTo>
                    <a:pt x="1098" y="178"/>
                  </a:lnTo>
                  <a:lnTo>
                    <a:pt x="1116" y="174"/>
                  </a:lnTo>
                  <a:lnTo>
                    <a:pt x="1138" y="172"/>
                  </a:lnTo>
                  <a:lnTo>
                    <a:pt x="1138" y="172"/>
                  </a:lnTo>
                  <a:close/>
                </a:path>
              </a:pathLst>
            </a:custGeom>
            <a:solidFill>
              <a:srgbClr val="ED1C24"/>
            </a:solidFill>
            <a:ln w="635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37"/>
            <p:cNvSpPr>
              <a:spLocks/>
            </p:cNvSpPr>
            <p:nvPr/>
          </p:nvSpPr>
          <p:spPr bwMode="auto">
            <a:xfrm>
              <a:off x="10004426" y="2817813"/>
              <a:ext cx="511175" cy="23495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w="635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3" name="Freeform 38"/>
          <p:cNvSpPr>
            <a:spLocks/>
          </p:cNvSpPr>
          <p:nvPr/>
        </p:nvSpPr>
        <p:spPr bwMode="auto">
          <a:xfrm>
            <a:off x="7572210" y="493176"/>
            <a:ext cx="3158141" cy="1999898"/>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rgbClr val="0068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40"/>
          <p:cNvSpPr>
            <a:spLocks/>
          </p:cNvSpPr>
          <p:nvPr/>
        </p:nvSpPr>
        <p:spPr bwMode="auto">
          <a:xfrm>
            <a:off x="8877163" y="2334781"/>
            <a:ext cx="1702616" cy="3671628"/>
          </a:xfrm>
          <a:custGeom>
            <a:avLst/>
            <a:gdLst>
              <a:gd name="T0" fmla="*/ 570 w 882"/>
              <a:gd name="T1" fmla="*/ 28 h 1902"/>
              <a:gd name="T2" fmla="*/ 410 w 882"/>
              <a:gd name="T3" fmla="*/ 112 h 1902"/>
              <a:gd name="T4" fmla="*/ 206 w 882"/>
              <a:gd name="T5" fmla="*/ 154 h 1902"/>
              <a:gd name="T6" fmla="*/ 144 w 882"/>
              <a:gd name="T7" fmla="*/ 220 h 1902"/>
              <a:gd name="T8" fmla="*/ 188 w 882"/>
              <a:gd name="T9" fmla="*/ 356 h 1902"/>
              <a:gd name="T10" fmla="*/ 196 w 882"/>
              <a:gd name="T11" fmla="*/ 442 h 1902"/>
              <a:gd name="T12" fmla="*/ 162 w 882"/>
              <a:gd name="T13" fmla="*/ 482 h 1902"/>
              <a:gd name="T14" fmla="*/ 132 w 882"/>
              <a:gd name="T15" fmla="*/ 476 h 1902"/>
              <a:gd name="T16" fmla="*/ 110 w 882"/>
              <a:gd name="T17" fmla="*/ 466 h 1902"/>
              <a:gd name="T18" fmla="*/ 96 w 882"/>
              <a:gd name="T19" fmla="*/ 462 h 1902"/>
              <a:gd name="T20" fmla="*/ 70 w 882"/>
              <a:gd name="T21" fmla="*/ 458 h 1902"/>
              <a:gd name="T22" fmla="*/ 58 w 882"/>
              <a:gd name="T23" fmla="*/ 460 h 1902"/>
              <a:gd name="T24" fmla="*/ 38 w 882"/>
              <a:gd name="T25" fmla="*/ 466 h 1902"/>
              <a:gd name="T26" fmla="*/ 30 w 882"/>
              <a:gd name="T27" fmla="*/ 470 h 1902"/>
              <a:gd name="T28" fmla="*/ 20 w 882"/>
              <a:gd name="T29" fmla="*/ 482 h 1902"/>
              <a:gd name="T30" fmla="*/ 14 w 882"/>
              <a:gd name="T31" fmla="*/ 490 h 1902"/>
              <a:gd name="T32" fmla="*/ 6 w 882"/>
              <a:gd name="T33" fmla="*/ 506 h 1902"/>
              <a:gd name="T34" fmla="*/ 0 w 882"/>
              <a:gd name="T35" fmla="*/ 554 h 1902"/>
              <a:gd name="T36" fmla="*/ 18 w 882"/>
              <a:gd name="T37" fmla="*/ 660 h 1902"/>
              <a:gd name="T38" fmla="*/ 80 w 882"/>
              <a:gd name="T39" fmla="*/ 718 h 1902"/>
              <a:gd name="T40" fmla="*/ 136 w 882"/>
              <a:gd name="T41" fmla="*/ 702 h 1902"/>
              <a:gd name="T42" fmla="*/ 168 w 882"/>
              <a:gd name="T43" fmla="*/ 676 h 1902"/>
              <a:gd name="T44" fmla="*/ 198 w 882"/>
              <a:gd name="T45" fmla="*/ 668 h 1902"/>
              <a:gd name="T46" fmla="*/ 234 w 882"/>
              <a:gd name="T47" fmla="*/ 704 h 1902"/>
              <a:gd name="T48" fmla="*/ 246 w 882"/>
              <a:gd name="T49" fmla="*/ 806 h 1902"/>
              <a:gd name="T50" fmla="*/ 222 w 882"/>
              <a:gd name="T51" fmla="*/ 1014 h 1902"/>
              <a:gd name="T52" fmla="*/ 222 w 882"/>
              <a:gd name="T53" fmla="*/ 1014 h 1902"/>
              <a:gd name="T54" fmla="*/ 196 w 882"/>
              <a:gd name="T55" fmla="*/ 1220 h 1902"/>
              <a:gd name="T56" fmla="*/ 212 w 882"/>
              <a:gd name="T57" fmla="*/ 1330 h 1902"/>
              <a:gd name="T58" fmla="*/ 256 w 882"/>
              <a:gd name="T59" fmla="*/ 1362 h 1902"/>
              <a:gd name="T60" fmla="*/ 284 w 882"/>
              <a:gd name="T61" fmla="*/ 1346 h 1902"/>
              <a:gd name="T62" fmla="*/ 348 w 882"/>
              <a:gd name="T63" fmla="*/ 1310 h 1902"/>
              <a:gd name="T64" fmla="*/ 406 w 882"/>
              <a:gd name="T65" fmla="*/ 1330 h 1902"/>
              <a:gd name="T66" fmla="*/ 438 w 882"/>
              <a:gd name="T67" fmla="*/ 1410 h 1902"/>
              <a:gd name="T68" fmla="*/ 442 w 882"/>
              <a:gd name="T69" fmla="*/ 1510 h 1902"/>
              <a:gd name="T70" fmla="*/ 424 w 882"/>
              <a:gd name="T71" fmla="*/ 1548 h 1902"/>
              <a:gd name="T72" fmla="*/ 368 w 882"/>
              <a:gd name="T73" fmla="*/ 1568 h 1902"/>
              <a:gd name="T74" fmla="*/ 312 w 882"/>
              <a:gd name="T75" fmla="*/ 1550 h 1902"/>
              <a:gd name="T76" fmla="*/ 276 w 882"/>
              <a:gd name="T77" fmla="*/ 1544 h 1902"/>
              <a:gd name="T78" fmla="*/ 244 w 882"/>
              <a:gd name="T79" fmla="*/ 1598 h 1902"/>
              <a:gd name="T80" fmla="*/ 270 w 882"/>
              <a:gd name="T81" fmla="*/ 1726 h 1902"/>
              <a:gd name="T82" fmla="*/ 342 w 882"/>
              <a:gd name="T83" fmla="*/ 1886 h 1902"/>
              <a:gd name="T84" fmla="*/ 390 w 882"/>
              <a:gd name="T85" fmla="*/ 1874 h 1902"/>
              <a:gd name="T86" fmla="*/ 532 w 882"/>
              <a:gd name="T87" fmla="*/ 1736 h 1902"/>
              <a:gd name="T88" fmla="*/ 680 w 882"/>
              <a:gd name="T89" fmla="*/ 1504 h 1902"/>
              <a:gd name="T90" fmla="*/ 796 w 882"/>
              <a:gd name="T91" fmla="*/ 1198 h 1902"/>
              <a:gd name="T92" fmla="*/ 852 w 882"/>
              <a:gd name="T93" fmla="*/ 928 h 1902"/>
              <a:gd name="T94" fmla="*/ 880 w 882"/>
              <a:gd name="T95" fmla="*/ 640 h 1902"/>
              <a:gd name="T96" fmla="*/ 878 w 882"/>
              <a:gd name="T97" fmla="*/ 440 h 1902"/>
              <a:gd name="T98" fmla="*/ 832 w 882"/>
              <a:gd name="T99" fmla="*/ 266 h 1902"/>
              <a:gd name="T100" fmla="*/ 742 w 882"/>
              <a:gd name="T101" fmla="*/ 122 h 1902"/>
              <a:gd name="T102" fmla="*/ 644 w 882"/>
              <a:gd name="T103" fmla="*/ 26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82" h="1902">
                <a:moveTo>
                  <a:pt x="644" y="26"/>
                </a:moveTo>
                <a:lnTo>
                  <a:pt x="644" y="26"/>
                </a:lnTo>
                <a:lnTo>
                  <a:pt x="608" y="0"/>
                </a:lnTo>
                <a:lnTo>
                  <a:pt x="608" y="0"/>
                </a:lnTo>
                <a:lnTo>
                  <a:pt x="570" y="28"/>
                </a:lnTo>
                <a:lnTo>
                  <a:pt x="532" y="54"/>
                </a:lnTo>
                <a:lnTo>
                  <a:pt x="490" y="78"/>
                </a:lnTo>
                <a:lnTo>
                  <a:pt x="446" y="98"/>
                </a:lnTo>
                <a:lnTo>
                  <a:pt x="446" y="98"/>
                </a:lnTo>
                <a:lnTo>
                  <a:pt x="410" y="112"/>
                </a:lnTo>
                <a:lnTo>
                  <a:pt x="372" y="126"/>
                </a:lnTo>
                <a:lnTo>
                  <a:pt x="332" y="136"/>
                </a:lnTo>
                <a:lnTo>
                  <a:pt x="292" y="144"/>
                </a:lnTo>
                <a:lnTo>
                  <a:pt x="250" y="150"/>
                </a:lnTo>
                <a:lnTo>
                  <a:pt x="206" y="154"/>
                </a:lnTo>
                <a:lnTo>
                  <a:pt x="160" y="156"/>
                </a:lnTo>
                <a:lnTo>
                  <a:pt x="112" y="154"/>
                </a:lnTo>
                <a:lnTo>
                  <a:pt x="112" y="154"/>
                </a:lnTo>
                <a:lnTo>
                  <a:pt x="130" y="188"/>
                </a:lnTo>
                <a:lnTo>
                  <a:pt x="144" y="220"/>
                </a:lnTo>
                <a:lnTo>
                  <a:pt x="156" y="252"/>
                </a:lnTo>
                <a:lnTo>
                  <a:pt x="166" y="282"/>
                </a:lnTo>
                <a:lnTo>
                  <a:pt x="166" y="282"/>
                </a:lnTo>
                <a:lnTo>
                  <a:pt x="178" y="320"/>
                </a:lnTo>
                <a:lnTo>
                  <a:pt x="188" y="356"/>
                </a:lnTo>
                <a:lnTo>
                  <a:pt x="192" y="388"/>
                </a:lnTo>
                <a:lnTo>
                  <a:pt x="196" y="412"/>
                </a:lnTo>
                <a:lnTo>
                  <a:pt x="196" y="412"/>
                </a:lnTo>
                <a:lnTo>
                  <a:pt x="198" y="428"/>
                </a:lnTo>
                <a:lnTo>
                  <a:pt x="196" y="442"/>
                </a:lnTo>
                <a:lnTo>
                  <a:pt x="190" y="456"/>
                </a:lnTo>
                <a:lnTo>
                  <a:pt x="184" y="468"/>
                </a:lnTo>
                <a:lnTo>
                  <a:pt x="174" y="478"/>
                </a:lnTo>
                <a:lnTo>
                  <a:pt x="170" y="482"/>
                </a:lnTo>
                <a:lnTo>
                  <a:pt x="162" y="482"/>
                </a:lnTo>
                <a:lnTo>
                  <a:pt x="156" y="484"/>
                </a:lnTo>
                <a:lnTo>
                  <a:pt x="148" y="482"/>
                </a:lnTo>
                <a:lnTo>
                  <a:pt x="142" y="480"/>
                </a:lnTo>
                <a:lnTo>
                  <a:pt x="132" y="476"/>
                </a:lnTo>
                <a:lnTo>
                  <a:pt x="132" y="476"/>
                </a:lnTo>
                <a:lnTo>
                  <a:pt x="124" y="470"/>
                </a:lnTo>
                <a:lnTo>
                  <a:pt x="124" y="470"/>
                </a:lnTo>
                <a:lnTo>
                  <a:pt x="122" y="470"/>
                </a:lnTo>
                <a:lnTo>
                  <a:pt x="122" y="470"/>
                </a:lnTo>
                <a:lnTo>
                  <a:pt x="110" y="466"/>
                </a:lnTo>
                <a:lnTo>
                  <a:pt x="110" y="466"/>
                </a:lnTo>
                <a:lnTo>
                  <a:pt x="108" y="464"/>
                </a:lnTo>
                <a:lnTo>
                  <a:pt x="108" y="464"/>
                </a:lnTo>
                <a:lnTo>
                  <a:pt x="96" y="462"/>
                </a:lnTo>
                <a:lnTo>
                  <a:pt x="96" y="462"/>
                </a:lnTo>
                <a:lnTo>
                  <a:pt x="94" y="460"/>
                </a:lnTo>
                <a:lnTo>
                  <a:pt x="94" y="460"/>
                </a:lnTo>
                <a:lnTo>
                  <a:pt x="80" y="458"/>
                </a:lnTo>
                <a:lnTo>
                  <a:pt x="80" y="458"/>
                </a:lnTo>
                <a:lnTo>
                  <a:pt x="70" y="458"/>
                </a:lnTo>
                <a:lnTo>
                  <a:pt x="70" y="458"/>
                </a:lnTo>
                <a:lnTo>
                  <a:pt x="64" y="458"/>
                </a:lnTo>
                <a:lnTo>
                  <a:pt x="64" y="458"/>
                </a:lnTo>
                <a:lnTo>
                  <a:pt x="58" y="460"/>
                </a:lnTo>
                <a:lnTo>
                  <a:pt x="58" y="460"/>
                </a:lnTo>
                <a:lnTo>
                  <a:pt x="48" y="462"/>
                </a:lnTo>
                <a:lnTo>
                  <a:pt x="48" y="462"/>
                </a:lnTo>
                <a:lnTo>
                  <a:pt x="40" y="464"/>
                </a:lnTo>
                <a:lnTo>
                  <a:pt x="40" y="464"/>
                </a:lnTo>
                <a:lnTo>
                  <a:pt x="38" y="466"/>
                </a:lnTo>
                <a:lnTo>
                  <a:pt x="38" y="466"/>
                </a:lnTo>
                <a:lnTo>
                  <a:pt x="32" y="468"/>
                </a:lnTo>
                <a:lnTo>
                  <a:pt x="32" y="468"/>
                </a:lnTo>
                <a:lnTo>
                  <a:pt x="30" y="470"/>
                </a:lnTo>
                <a:lnTo>
                  <a:pt x="30" y="470"/>
                </a:lnTo>
                <a:lnTo>
                  <a:pt x="26" y="474"/>
                </a:lnTo>
                <a:lnTo>
                  <a:pt x="26" y="474"/>
                </a:lnTo>
                <a:lnTo>
                  <a:pt x="22" y="478"/>
                </a:lnTo>
                <a:lnTo>
                  <a:pt x="22" y="478"/>
                </a:lnTo>
                <a:lnTo>
                  <a:pt x="20" y="482"/>
                </a:lnTo>
                <a:lnTo>
                  <a:pt x="20" y="482"/>
                </a:lnTo>
                <a:lnTo>
                  <a:pt x="16" y="486"/>
                </a:lnTo>
                <a:lnTo>
                  <a:pt x="16" y="486"/>
                </a:lnTo>
                <a:lnTo>
                  <a:pt x="14" y="490"/>
                </a:lnTo>
                <a:lnTo>
                  <a:pt x="14" y="490"/>
                </a:lnTo>
                <a:lnTo>
                  <a:pt x="12" y="494"/>
                </a:lnTo>
                <a:lnTo>
                  <a:pt x="12" y="494"/>
                </a:lnTo>
                <a:lnTo>
                  <a:pt x="8" y="502"/>
                </a:lnTo>
                <a:lnTo>
                  <a:pt x="8" y="502"/>
                </a:lnTo>
                <a:lnTo>
                  <a:pt x="6" y="506"/>
                </a:lnTo>
                <a:lnTo>
                  <a:pt x="6" y="506"/>
                </a:lnTo>
                <a:lnTo>
                  <a:pt x="4" y="518"/>
                </a:lnTo>
                <a:lnTo>
                  <a:pt x="4" y="518"/>
                </a:lnTo>
                <a:lnTo>
                  <a:pt x="0" y="534"/>
                </a:lnTo>
                <a:lnTo>
                  <a:pt x="0" y="554"/>
                </a:lnTo>
                <a:lnTo>
                  <a:pt x="0" y="574"/>
                </a:lnTo>
                <a:lnTo>
                  <a:pt x="4" y="598"/>
                </a:lnTo>
                <a:lnTo>
                  <a:pt x="4" y="598"/>
                </a:lnTo>
                <a:lnTo>
                  <a:pt x="10" y="632"/>
                </a:lnTo>
                <a:lnTo>
                  <a:pt x="18" y="660"/>
                </a:lnTo>
                <a:lnTo>
                  <a:pt x="28" y="682"/>
                </a:lnTo>
                <a:lnTo>
                  <a:pt x="40" y="696"/>
                </a:lnTo>
                <a:lnTo>
                  <a:pt x="52" y="708"/>
                </a:lnTo>
                <a:lnTo>
                  <a:pt x="66" y="714"/>
                </a:lnTo>
                <a:lnTo>
                  <a:pt x="80" y="718"/>
                </a:lnTo>
                <a:lnTo>
                  <a:pt x="92" y="718"/>
                </a:lnTo>
                <a:lnTo>
                  <a:pt x="92" y="718"/>
                </a:lnTo>
                <a:lnTo>
                  <a:pt x="108" y="714"/>
                </a:lnTo>
                <a:lnTo>
                  <a:pt x="122" y="708"/>
                </a:lnTo>
                <a:lnTo>
                  <a:pt x="136" y="702"/>
                </a:lnTo>
                <a:lnTo>
                  <a:pt x="146" y="694"/>
                </a:lnTo>
                <a:lnTo>
                  <a:pt x="146" y="694"/>
                </a:lnTo>
                <a:lnTo>
                  <a:pt x="160" y="682"/>
                </a:lnTo>
                <a:lnTo>
                  <a:pt x="160" y="682"/>
                </a:lnTo>
                <a:lnTo>
                  <a:pt x="168" y="676"/>
                </a:lnTo>
                <a:lnTo>
                  <a:pt x="174" y="670"/>
                </a:lnTo>
                <a:lnTo>
                  <a:pt x="182" y="668"/>
                </a:lnTo>
                <a:lnTo>
                  <a:pt x="188" y="666"/>
                </a:lnTo>
                <a:lnTo>
                  <a:pt x="188" y="666"/>
                </a:lnTo>
                <a:lnTo>
                  <a:pt x="198" y="668"/>
                </a:lnTo>
                <a:lnTo>
                  <a:pt x="206" y="670"/>
                </a:lnTo>
                <a:lnTo>
                  <a:pt x="214" y="676"/>
                </a:lnTo>
                <a:lnTo>
                  <a:pt x="222" y="684"/>
                </a:lnTo>
                <a:lnTo>
                  <a:pt x="228" y="694"/>
                </a:lnTo>
                <a:lnTo>
                  <a:pt x="234" y="704"/>
                </a:lnTo>
                <a:lnTo>
                  <a:pt x="236" y="714"/>
                </a:lnTo>
                <a:lnTo>
                  <a:pt x="240" y="726"/>
                </a:lnTo>
                <a:lnTo>
                  <a:pt x="240" y="726"/>
                </a:lnTo>
                <a:lnTo>
                  <a:pt x="244" y="774"/>
                </a:lnTo>
                <a:lnTo>
                  <a:pt x="246" y="806"/>
                </a:lnTo>
                <a:lnTo>
                  <a:pt x="246" y="840"/>
                </a:lnTo>
                <a:lnTo>
                  <a:pt x="244" y="880"/>
                </a:lnTo>
                <a:lnTo>
                  <a:pt x="240" y="922"/>
                </a:lnTo>
                <a:lnTo>
                  <a:pt x="234" y="966"/>
                </a:lnTo>
                <a:lnTo>
                  <a:pt x="222" y="1014"/>
                </a:lnTo>
                <a:lnTo>
                  <a:pt x="222" y="1014"/>
                </a:lnTo>
                <a:lnTo>
                  <a:pt x="222" y="1012"/>
                </a:lnTo>
                <a:lnTo>
                  <a:pt x="222" y="1012"/>
                </a:lnTo>
                <a:lnTo>
                  <a:pt x="222" y="1014"/>
                </a:lnTo>
                <a:lnTo>
                  <a:pt x="222" y="1014"/>
                </a:lnTo>
                <a:lnTo>
                  <a:pt x="212" y="1060"/>
                </a:lnTo>
                <a:lnTo>
                  <a:pt x="204" y="1104"/>
                </a:lnTo>
                <a:lnTo>
                  <a:pt x="200" y="1146"/>
                </a:lnTo>
                <a:lnTo>
                  <a:pt x="196" y="1184"/>
                </a:lnTo>
                <a:lnTo>
                  <a:pt x="196" y="1220"/>
                </a:lnTo>
                <a:lnTo>
                  <a:pt x="198" y="1252"/>
                </a:lnTo>
                <a:lnTo>
                  <a:pt x="202" y="1300"/>
                </a:lnTo>
                <a:lnTo>
                  <a:pt x="202" y="1300"/>
                </a:lnTo>
                <a:lnTo>
                  <a:pt x="206" y="1314"/>
                </a:lnTo>
                <a:lnTo>
                  <a:pt x="212" y="1330"/>
                </a:lnTo>
                <a:lnTo>
                  <a:pt x="220" y="1342"/>
                </a:lnTo>
                <a:lnTo>
                  <a:pt x="230" y="1352"/>
                </a:lnTo>
                <a:lnTo>
                  <a:pt x="242" y="1360"/>
                </a:lnTo>
                <a:lnTo>
                  <a:pt x="250" y="1360"/>
                </a:lnTo>
                <a:lnTo>
                  <a:pt x="256" y="1362"/>
                </a:lnTo>
                <a:lnTo>
                  <a:pt x="262" y="1360"/>
                </a:lnTo>
                <a:lnTo>
                  <a:pt x="270" y="1358"/>
                </a:lnTo>
                <a:lnTo>
                  <a:pt x="276" y="1352"/>
                </a:lnTo>
                <a:lnTo>
                  <a:pt x="284" y="1346"/>
                </a:lnTo>
                <a:lnTo>
                  <a:pt x="284" y="1346"/>
                </a:lnTo>
                <a:lnTo>
                  <a:pt x="296" y="1334"/>
                </a:lnTo>
                <a:lnTo>
                  <a:pt x="316" y="1322"/>
                </a:lnTo>
                <a:lnTo>
                  <a:pt x="326" y="1318"/>
                </a:lnTo>
                <a:lnTo>
                  <a:pt x="336" y="1314"/>
                </a:lnTo>
                <a:lnTo>
                  <a:pt x="348" y="1310"/>
                </a:lnTo>
                <a:lnTo>
                  <a:pt x="360" y="1310"/>
                </a:lnTo>
                <a:lnTo>
                  <a:pt x="372" y="1310"/>
                </a:lnTo>
                <a:lnTo>
                  <a:pt x="384" y="1314"/>
                </a:lnTo>
                <a:lnTo>
                  <a:pt x="396" y="1320"/>
                </a:lnTo>
                <a:lnTo>
                  <a:pt x="406" y="1330"/>
                </a:lnTo>
                <a:lnTo>
                  <a:pt x="416" y="1344"/>
                </a:lnTo>
                <a:lnTo>
                  <a:pt x="424" y="1362"/>
                </a:lnTo>
                <a:lnTo>
                  <a:pt x="432" y="1384"/>
                </a:lnTo>
                <a:lnTo>
                  <a:pt x="438" y="1410"/>
                </a:lnTo>
                <a:lnTo>
                  <a:pt x="438" y="1410"/>
                </a:lnTo>
                <a:lnTo>
                  <a:pt x="442" y="1428"/>
                </a:lnTo>
                <a:lnTo>
                  <a:pt x="442" y="1428"/>
                </a:lnTo>
                <a:lnTo>
                  <a:pt x="444" y="1466"/>
                </a:lnTo>
                <a:lnTo>
                  <a:pt x="444" y="1496"/>
                </a:lnTo>
                <a:lnTo>
                  <a:pt x="442" y="1510"/>
                </a:lnTo>
                <a:lnTo>
                  <a:pt x="438" y="1520"/>
                </a:lnTo>
                <a:lnTo>
                  <a:pt x="434" y="1530"/>
                </a:lnTo>
                <a:lnTo>
                  <a:pt x="430" y="1540"/>
                </a:lnTo>
                <a:lnTo>
                  <a:pt x="430" y="1540"/>
                </a:lnTo>
                <a:lnTo>
                  <a:pt x="424" y="1548"/>
                </a:lnTo>
                <a:lnTo>
                  <a:pt x="416" y="1554"/>
                </a:lnTo>
                <a:lnTo>
                  <a:pt x="410" y="1558"/>
                </a:lnTo>
                <a:lnTo>
                  <a:pt x="402" y="1562"/>
                </a:lnTo>
                <a:lnTo>
                  <a:pt x="386" y="1566"/>
                </a:lnTo>
                <a:lnTo>
                  <a:pt x="368" y="1568"/>
                </a:lnTo>
                <a:lnTo>
                  <a:pt x="352" y="1564"/>
                </a:lnTo>
                <a:lnTo>
                  <a:pt x="336" y="1560"/>
                </a:lnTo>
                <a:lnTo>
                  <a:pt x="324" y="1556"/>
                </a:lnTo>
                <a:lnTo>
                  <a:pt x="312" y="1550"/>
                </a:lnTo>
                <a:lnTo>
                  <a:pt x="312" y="1550"/>
                </a:lnTo>
                <a:lnTo>
                  <a:pt x="304" y="1546"/>
                </a:lnTo>
                <a:lnTo>
                  <a:pt x="296" y="1542"/>
                </a:lnTo>
                <a:lnTo>
                  <a:pt x="288" y="1542"/>
                </a:lnTo>
                <a:lnTo>
                  <a:pt x="282" y="1542"/>
                </a:lnTo>
                <a:lnTo>
                  <a:pt x="276" y="1544"/>
                </a:lnTo>
                <a:lnTo>
                  <a:pt x="270" y="1548"/>
                </a:lnTo>
                <a:lnTo>
                  <a:pt x="260" y="1556"/>
                </a:lnTo>
                <a:lnTo>
                  <a:pt x="252" y="1568"/>
                </a:lnTo>
                <a:lnTo>
                  <a:pt x="246" y="1582"/>
                </a:lnTo>
                <a:lnTo>
                  <a:pt x="244" y="1598"/>
                </a:lnTo>
                <a:lnTo>
                  <a:pt x="244" y="1612"/>
                </a:lnTo>
                <a:lnTo>
                  <a:pt x="244" y="1612"/>
                </a:lnTo>
                <a:lnTo>
                  <a:pt x="254" y="1662"/>
                </a:lnTo>
                <a:lnTo>
                  <a:pt x="260" y="1692"/>
                </a:lnTo>
                <a:lnTo>
                  <a:pt x="270" y="1726"/>
                </a:lnTo>
                <a:lnTo>
                  <a:pt x="284" y="1764"/>
                </a:lnTo>
                <a:lnTo>
                  <a:pt x="298" y="1804"/>
                </a:lnTo>
                <a:lnTo>
                  <a:pt x="318" y="1844"/>
                </a:lnTo>
                <a:lnTo>
                  <a:pt x="342" y="1886"/>
                </a:lnTo>
                <a:lnTo>
                  <a:pt x="342" y="1886"/>
                </a:lnTo>
                <a:lnTo>
                  <a:pt x="342" y="1886"/>
                </a:lnTo>
                <a:lnTo>
                  <a:pt x="342" y="1886"/>
                </a:lnTo>
                <a:lnTo>
                  <a:pt x="350" y="1902"/>
                </a:lnTo>
                <a:lnTo>
                  <a:pt x="350" y="1902"/>
                </a:lnTo>
                <a:lnTo>
                  <a:pt x="390" y="1874"/>
                </a:lnTo>
                <a:lnTo>
                  <a:pt x="430" y="1842"/>
                </a:lnTo>
                <a:lnTo>
                  <a:pt x="430" y="1842"/>
                </a:lnTo>
                <a:lnTo>
                  <a:pt x="466" y="1810"/>
                </a:lnTo>
                <a:lnTo>
                  <a:pt x="500" y="1774"/>
                </a:lnTo>
                <a:lnTo>
                  <a:pt x="532" y="1736"/>
                </a:lnTo>
                <a:lnTo>
                  <a:pt x="564" y="1696"/>
                </a:lnTo>
                <a:lnTo>
                  <a:pt x="594" y="1652"/>
                </a:lnTo>
                <a:lnTo>
                  <a:pt x="624" y="1606"/>
                </a:lnTo>
                <a:lnTo>
                  <a:pt x="654" y="1556"/>
                </a:lnTo>
                <a:lnTo>
                  <a:pt x="680" y="1504"/>
                </a:lnTo>
                <a:lnTo>
                  <a:pt x="708" y="1448"/>
                </a:lnTo>
                <a:lnTo>
                  <a:pt x="732" y="1390"/>
                </a:lnTo>
                <a:lnTo>
                  <a:pt x="754" y="1328"/>
                </a:lnTo>
                <a:lnTo>
                  <a:pt x="776" y="1264"/>
                </a:lnTo>
                <a:lnTo>
                  <a:pt x="796" y="1198"/>
                </a:lnTo>
                <a:lnTo>
                  <a:pt x="814" y="1130"/>
                </a:lnTo>
                <a:lnTo>
                  <a:pt x="830" y="1058"/>
                </a:lnTo>
                <a:lnTo>
                  <a:pt x="844" y="982"/>
                </a:lnTo>
                <a:lnTo>
                  <a:pt x="844" y="982"/>
                </a:lnTo>
                <a:lnTo>
                  <a:pt x="852" y="928"/>
                </a:lnTo>
                <a:lnTo>
                  <a:pt x="860" y="874"/>
                </a:lnTo>
                <a:lnTo>
                  <a:pt x="866" y="816"/>
                </a:lnTo>
                <a:lnTo>
                  <a:pt x="872" y="760"/>
                </a:lnTo>
                <a:lnTo>
                  <a:pt x="876" y="700"/>
                </a:lnTo>
                <a:lnTo>
                  <a:pt x="880" y="640"/>
                </a:lnTo>
                <a:lnTo>
                  <a:pt x="882" y="578"/>
                </a:lnTo>
                <a:lnTo>
                  <a:pt x="882" y="516"/>
                </a:lnTo>
                <a:lnTo>
                  <a:pt x="882" y="516"/>
                </a:lnTo>
                <a:lnTo>
                  <a:pt x="882" y="476"/>
                </a:lnTo>
                <a:lnTo>
                  <a:pt x="878" y="440"/>
                </a:lnTo>
                <a:lnTo>
                  <a:pt x="872" y="402"/>
                </a:lnTo>
                <a:lnTo>
                  <a:pt x="864" y="366"/>
                </a:lnTo>
                <a:lnTo>
                  <a:pt x="856" y="332"/>
                </a:lnTo>
                <a:lnTo>
                  <a:pt x="844" y="298"/>
                </a:lnTo>
                <a:lnTo>
                  <a:pt x="832" y="266"/>
                </a:lnTo>
                <a:lnTo>
                  <a:pt x="816" y="236"/>
                </a:lnTo>
                <a:lnTo>
                  <a:pt x="800" y="204"/>
                </a:lnTo>
                <a:lnTo>
                  <a:pt x="782" y="176"/>
                </a:lnTo>
                <a:lnTo>
                  <a:pt x="762" y="148"/>
                </a:lnTo>
                <a:lnTo>
                  <a:pt x="742" y="122"/>
                </a:lnTo>
                <a:lnTo>
                  <a:pt x="718" y="96"/>
                </a:lnTo>
                <a:lnTo>
                  <a:pt x="696" y="72"/>
                </a:lnTo>
                <a:lnTo>
                  <a:pt x="670" y="48"/>
                </a:lnTo>
                <a:lnTo>
                  <a:pt x="644" y="26"/>
                </a:lnTo>
                <a:lnTo>
                  <a:pt x="644" y="26"/>
                </a:lnTo>
                <a:close/>
              </a:path>
            </a:pathLst>
          </a:custGeom>
          <a:solidFill>
            <a:srgbClr val="ED1C24"/>
          </a:solidFill>
          <a:ln w="635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129830" y="5054895"/>
            <a:ext cx="5789087" cy="1600438"/>
          </a:xfrm>
          <a:prstGeom prst="rect">
            <a:avLst/>
          </a:prstGeom>
          <a:noFill/>
        </p:spPr>
        <p:txBody>
          <a:bodyPr wrap="square" rtlCol="0">
            <a:spAutoFit/>
          </a:bodyPr>
          <a:lstStyle/>
          <a:p>
            <a:endParaRPr lang="en-US" dirty="0" smtClean="0"/>
          </a:p>
          <a:p>
            <a:r>
              <a:rPr lang="en-US" sz="2600" b="1" dirty="0" smtClean="0"/>
              <a:t>Scholarships are available!! </a:t>
            </a:r>
          </a:p>
          <a:p>
            <a:r>
              <a:rPr lang="en-US" dirty="0">
                <a:hlinkClick r:id="rId2"/>
              </a:rPr>
              <a:t>http://www.lee.edu/foundation/scholarships-for-students</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208559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500"/>
                                        <p:tgtEl>
                                          <p:spTgt spid="5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500"/>
                                        <p:tgtEl>
                                          <p:spTgt spid="5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4"/>
                                        </p:tgtEl>
                                        <p:attrNameLst>
                                          <p:attrName>style.visibility</p:attrName>
                                        </p:attrNameLst>
                                      </p:cBhvr>
                                      <p:to>
                                        <p:strVal val="visible"/>
                                      </p:to>
                                    </p:set>
                                    <p:animEffect transition="in" filter="fade">
                                      <p:cBhvr>
                                        <p:cTn id="26" dur="500"/>
                                        <p:tgtEl>
                                          <p:spTgt spid="64"/>
                                        </p:tgtEl>
                                      </p:cBhvr>
                                    </p:animEffect>
                                  </p:childTnLst>
                                </p:cTn>
                              </p:par>
                              <p:par>
                                <p:cTn id="27" presetID="10"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55" grpId="0"/>
      <p:bldP spid="56" grpId="0" animBg="1"/>
      <p:bldP spid="6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4122"/>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4000" b="1" dirty="0" smtClean="0">
                <a:solidFill>
                  <a:schemeClr val="bg1"/>
                </a:solidFill>
              </a:rPr>
              <a:t>Lee College Testing</a:t>
            </a:r>
            <a:endParaRPr lang="en-US" sz="4000" b="1" dirty="0">
              <a:solidFill>
                <a:schemeClr val="bg1"/>
              </a:solidFill>
            </a:endParaRPr>
          </a:p>
        </p:txBody>
      </p:sp>
      <p:sp>
        <p:nvSpPr>
          <p:cNvPr id="17" name="Oval 16"/>
          <p:cNvSpPr/>
          <p:nvPr/>
        </p:nvSpPr>
        <p:spPr>
          <a:xfrm>
            <a:off x="5943893" y="5855114"/>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6"/>
          <p:cNvSpPr>
            <a:spLocks/>
          </p:cNvSpPr>
          <p:nvPr/>
        </p:nvSpPr>
        <p:spPr bwMode="auto">
          <a:xfrm>
            <a:off x="6273593" y="2536480"/>
            <a:ext cx="511175" cy="23495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6" name="Group 15"/>
          <p:cNvGrpSpPr/>
          <p:nvPr/>
        </p:nvGrpSpPr>
        <p:grpSpPr>
          <a:xfrm>
            <a:off x="5943893" y="541926"/>
            <a:ext cx="4809228" cy="5675895"/>
            <a:chOff x="5159143" y="775285"/>
            <a:chExt cx="4809228" cy="5675895"/>
          </a:xfrm>
        </p:grpSpPr>
        <p:sp>
          <p:nvSpPr>
            <p:cNvPr id="11" name="Freeform 37"/>
            <p:cNvSpPr>
              <a:spLocks/>
            </p:cNvSpPr>
            <p:nvPr/>
          </p:nvSpPr>
          <p:spPr bwMode="auto">
            <a:xfrm>
              <a:off x="6803489" y="775285"/>
              <a:ext cx="3164882" cy="2004167"/>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p:nvPr/>
          </p:nvGrpSpPr>
          <p:grpSpPr>
            <a:xfrm>
              <a:off x="5159143" y="2365464"/>
              <a:ext cx="4658335" cy="4085716"/>
              <a:chOff x="5834999" y="2058749"/>
              <a:chExt cx="4658335" cy="4085716"/>
            </a:xfrm>
          </p:grpSpPr>
          <p:sp>
            <p:nvSpPr>
              <p:cNvPr id="13" name="Freeform 36"/>
              <p:cNvSpPr>
                <a:spLocks/>
              </p:cNvSpPr>
              <p:nvPr/>
            </p:nvSpPr>
            <p:spPr bwMode="auto">
              <a:xfrm>
                <a:off x="8322798" y="2480476"/>
                <a:ext cx="622917" cy="28631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39"/>
              <p:cNvSpPr>
                <a:spLocks noEditPoints="1"/>
              </p:cNvSpPr>
              <p:nvPr/>
            </p:nvSpPr>
            <p:spPr bwMode="auto">
              <a:xfrm>
                <a:off x="5834999" y="2058749"/>
                <a:ext cx="4658335" cy="4085716"/>
              </a:xfrm>
              <a:custGeom>
                <a:avLst/>
                <a:gdLst>
                  <a:gd name="T0" fmla="*/ 2058 w 2408"/>
                  <a:gd name="T1" fmla="*/ 1868 h 2112"/>
                  <a:gd name="T2" fmla="*/ 2280 w 2408"/>
                  <a:gd name="T3" fmla="*/ 1460 h 2112"/>
                  <a:gd name="T4" fmla="*/ 2386 w 2408"/>
                  <a:gd name="T5" fmla="*/ 1006 h 2112"/>
                  <a:gd name="T6" fmla="*/ 2408 w 2408"/>
                  <a:gd name="T7" fmla="*/ 608 h 2112"/>
                  <a:gd name="T8" fmla="*/ 2326 w 2408"/>
                  <a:gd name="T9" fmla="*/ 336 h 2112"/>
                  <a:gd name="T10" fmla="*/ 2170 w 2408"/>
                  <a:gd name="T11" fmla="*/ 158 h 2112"/>
                  <a:gd name="T12" fmla="*/ 1936 w 2408"/>
                  <a:gd name="T13" fmla="*/ 244 h 2112"/>
                  <a:gd name="T14" fmla="*/ 1638 w 2408"/>
                  <a:gd name="T15" fmla="*/ 286 h 2112"/>
                  <a:gd name="T16" fmla="*/ 1718 w 2408"/>
                  <a:gd name="T17" fmla="*/ 520 h 2112"/>
                  <a:gd name="T18" fmla="*/ 1696 w 2408"/>
                  <a:gd name="T19" fmla="*/ 614 h 2112"/>
                  <a:gd name="T20" fmla="*/ 1650 w 2408"/>
                  <a:gd name="T21" fmla="*/ 602 h 2112"/>
                  <a:gd name="T22" fmla="*/ 1622 w 2408"/>
                  <a:gd name="T23" fmla="*/ 594 h 2112"/>
                  <a:gd name="T24" fmla="*/ 1590 w 2408"/>
                  <a:gd name="T25" fmla="*/ 590 h 2112"/>
                  <a:gd name="T26" fmla="*/ 1564 w 2408"/>
                  <a:gd name="T27" fmla="*/ 598 h 2112"/>
                  <a:gd name="T28" fmla="*/ 1548 w 2408"/>
                  <a:gd name="T29" fmla="*/ 610 h 2112"/>
                  <a:gd name="T30" fmla="*/ 1538 w 2408"/>
                  <a:gd name="T31" fmla="*/ 626 h 2112"/>
                  <a:gd name="T32" fmla="*/ 1526 w 2408"/>
                  <a:gd name="T33" fmla="*/ 686 h 2112"/>
                  <a:gd name="T34" fmla="*/ 1578 w 2408"/>
                  <a:gd name="T35" fmla="*/ 840 h 2112"/>
                  <a:gd name="T36" fmla="*/ 1672 w 2408"/>
                  <a:gd name="T37" fmla="*/ 826 h 2112"/>
                  <a:gd name="T38" fmla="*/ 1714 w 2408"/>
                  <a:gd name="T39" fmla="*/ 798 h 2112"/>
                  <a:gd name="T40" fmla="*/ 1766 w 2408"/>
                  <a:gd name="T41" fmla="*/ 858 h 2112"/>
                  <a:gd name="T42" fmla="*/ 1748 w 2408"/>
                  <a:gd name="T43" fmla="*/ 1146 h 2112"/>
                  <a:gd name="T44" fmla="*/ 1540 w 2408"/>
                  <a:gd name="T45" fmla="*/ 1122 h 2112"/>
                  <a:gd name="T46" fmla="*/ 1406 w 2408"/>
                  <a:gd name="T47" fmla="*/ 1160 h 2112"/>
                  <a:gd name="T48" fmla="*/ 1428 w 2408"/>
                  <a:gd name="T49" fmla="*/ 1218 h 2112"/>
                  <a:gd name="T50" fmla="*/ 1448 w 2408"/>
                  <a:gd name="T51" fmla="*/ 1308 h 2112"/>
                  <a:gd name="T52" fmla="*/ 1334 w 2408"/>
                  <a:gd name="T53" fmla="*/ 1364 h 2112"/>
                  <a:gd name="T54" fmla="*/ 1210 w 2408"/>
                  <a:gd name="T55" fmla="*/ 1342 h 2112"/>
                  <a:gd name="T56" fmla="*/ 1202 w 2408"/>
                  <a:gd name="T57" fmla="*/ 1254 h 2112"/>
                  <a:gd name="T58" fmla="*/ 1208 w 2408"/>
                  <a:gd name="T59" fmla="*/ 1186 h 2112"/>
                  <a:gd name="T60" fmla="*/ 1068 w 2408"/>
                  <a:gd name="T61" fmla="*/ 1186 h 2112"/>
                  <a:gd name="T62" fmla="*/ 874 w 2408"/>
                  <a:gd name="T63" fmla="*/ 1264 h 2112"/>
                  <a:gd name="T64" fmla="*/ 824 w 2408"/>
                  <a:gd name="T65" fmla="*/ 1164 h 2112"/>
                  <a:gd name="T66" fmla="*/ 780 w 2408"/>
                  <a:gd name="T67" fmla="*/ 968 h 2112"/>
                  <a:gd name="T68" fmla="*/ 822 w 2408"/>
                  <a:gd name="T69" fmla="*/ 920 h 2112"/>
                  <a:gd name="T70" fmla="*/ 908 w 2408"/>
                  <a:gd name="T71" fmla="*/ 946 h 2112"/>
                  <a:gd name="T72" fmla="*/ 976 w 2408"/>
                  <a:gd name="T73" fmla="*/ 868 h 2112"/>
                  <a:gd name="T74" fmla="*/ 926 w 2408"/>
                  <a:gd name="T75" fmla="*/ 696 h 2112"/>
                  <a:gd name="T76" fmla="*/ 830 w 2408"/>
                  <a:gd name="T77" fmla="*/ 712 h 2112"/>
                  <a:gd name="T78" fmla="*/ 780 w 2408"/>
                  <a:gd name="T79" fmla="*/ 736 h 2112"/>
                  <a:gd name="T80" fmla="*/ 738 w 2408"/>
                  <a:gd name="T81" fmla="*/ 678 h 2112"/>
                  <a:gd name="T82" fmla="*/ 756 w 2408"/>
                  <a:gd name="T83" fmla="*/ 392 h 2112"/>
                  <a:gd name="T84" fmla="*/ 1044 w 2408"/>
                  <a:gd name="T85" fmla="*/ 408 h 2112"/>
                  <a:gd name="T86" fmla="*/ 1102 w 2408"/>
                  <a:gd name="T87" fmla="*/ 350 h 2112"/>
                  <a:gd name="T88" fmla="*/ 1084 w 2408"/>
                  <a:gd name="T89" fmla="*/ 326 h 2112"/>
                  <a:gd name="T90" fmla="*/ 1058 w 2408"/>
                  <a:gd name="T91" fmla="*/ 282 h 2112"/>
                  <a:gd name="T92" fmla="*/ 1060 w 2408"/>
                  <a:gd name="T93" fmla="*/ 224 h 2112"/>
                  <a:gd name="T94" fmla="*/ 1150 w 2408"/>
                  <a:gd name="T95" fmla="*/ 174 h 2112"/>
                  <a:gd name="T96" fmla="*/ 1050 w 2408"/>
                  <a:gd name="T97" fmla="*/ 72 h 2112"/>
                  <a:gd name="T98" fmla="*/ 714 w 2408"/>
                  <a:gd name="T99" fmla="*/ 0 h 2112"/>
                  <a:gd name="T100" fmla="*/ 418 w 2408"/>
                  <a:gd name="T101" fmla="*/ 58 h 2112"/>
                  <a:gd name="T102" fmla="*/ 142 w 2408"/>
                  <a:gd name="T103" fmla="*/ 256 h 2112"/>
                  <a:gd name="T104" fmla="*/ 10 w 2408"/>
                  <a:gd name="T105" fmla="*/ 540 h 2112"/>
                  <a:gd name="T106" fmla="*/ 44 w 2408"/>
                  <a:gd name="T107" fmla="*/ 1148 h 2112"/>
                  <a:gd name="T108" fmla="*/ 142 w 2408"/>
                  <a:gd name="T109" fmla="*/ 1498 h 2112"/>
                  <a:gd name="T110" fmla="*/ 306 w 2408"/>
                  <a:gd name="T111" fmla="*/ 1812 h 2112"/>
                  <a:gd name="T112" fmla="*/ 510 w 2408"/>
                  <a:gd name="T113" fmla="*/ 2018 h 2112"/>
                  <a:gd name="T114" fmla="*/ 732 w 2408"/>
                  <a:gd name="T115" fmla="*/ 2108 h 2112"/>
                  <a:gd name="T116" fmla="*/ 958 w 2408"/>
                  <a:gd name="T117" fmla="*/ 2076 h 2112"/>
                  <a:gd name="T118" fmla="*/ 1174 w 2408"/>
                  <a:gd name="T119" fmla="*/ 1974 h 2112"/>
                  <a:gd name="T120" fmla="*/ 1330 w 2408"/>
                  <a:gd name="T121" fmla="*/ 2028 h 2112"/>
                  <a:gd name="T122" fmla="*/ 1592 w 2408"/>
                  <a:gd name="T123" fmla="*/ 2110 h 2112"/>
                  <a:gd name="T124" fmla="*/ 1840 w 2408"/>
                  <a:gd name="T125" fmla="*/ 2054 h 2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08" h="2112">
                    <a:moveTo>
                      <a:pt x="1876" y="2034"/>
                    </a:moveTo>
                    <a:lnTo>
                      <a:pt x="1876" y="2034"/>
                    </a:lnTo>
                    <a:lnTo>
                      <a:pt x="1916" y="2006"/>
                    </a:lnTo>
                    <a:lnTo>
                      <a:pt x="1956" y="1974"/>
                    </a:lnTo>
                    <a:lnTo>
                      <a:pt x="1956" y="1974"/>
                    </a:lnTo>
                    <a:lnTo>
                      <a:pt x="1992" y="1942"/>
                    </a:lnTo>
                    <a:lnTo>
                      <a:pt x="2026" y="1906"/>
                    </a:lnTo>
                    <a:lnTo>
                      <a:pt x="2058" y="1868"/>
                    </a:lnTo>
                    <a:lnTo>
                      <a:pt x="2090" y="1828"/>
                    </a:lnTo>
                    <a:lnTo>
                      <a:pt x="2120" y="1784"/>
                    </a:lnTo>
                    <a:lnTo>
                      <a:pt x="2150" y="1738"/>
                    </a:lnTo>
                    <a:lnTo>
                      <a:pt x="2180" y="1688"/>
                    </a:lnTo>
                    <a:lnTo>
                      <a:pt x="2206" y="1636"/>
                    </a:lnTo>
                    <a:lnTo>
                      <a:pt x="2234" y="1580"/>
                    </a:lnTo>
                    <a:lnTo>
                      <a:pt x="2258" y="1522"/>
                    </a:lnTo>
                    <a:lnTo>
                      <a:pt x="2280" y="1460"/>
                    </a:lnTo>
                    <a:lnTo>
                      <a:pt x="2302" y="1396"/>
                    </a:lnTo>
                    <a:lnTo>
                      <a:pt x="2322" y="1330"/>
                    </a:lnTo>
                    <a:lnTo>
                      <a:pt x="2340" y="1262"/>
                    </a:lnTo>
                    <a:lnTo>
                      <a:pt x="2356" y="1190"/>
                    </a:lnTo>
                    <a:lnTo>
                      <a:pt x="2370" y="1114"/>
                    </a:lnTo>
                    <a:lnTo>
                      <a:pt x="2370" y="1114"/>
                    </a:lnTo>
                    <a:lnTo>
                      <a:pt x="2378" y="1060"/>
                    </a:lnTo>
                    <a:lnTo>
                      <a:pt x="2386" y="1006"/>
                    </a:lnTo>
                    <a:lnTo>
                      <a:pt x="2392" y="948"/>
                    </a:lnTo>
                    <a:lnTo>
                      <a:pt x="2398" y="892"/>
                    </a:lnTo>
                    <a:lnTo>
                      <a:pt x="2402" y="832"/>
                    </a:lnTo>
                    <a:lnTo>
                      <a:pt x="2406" y="772"/>
                    </a:lnTo>
                    <a:lnTo>
                      <a:pt x="2408" y="710"/>
                    </a:lnTo>
                    <a:lnTo>
                      <a:pt x="2408" y="648"/>
                    </a:lnTo>
                    <a:lnTo>
                      <a:pt x="2408" y="648"/>
                    </a:lnTo>
                    <a:lnTo>
                      <a:pt x="2408" y="608"/>
                    </a:lnTo>
                    <a:lnTo>
                      <a:pt x="2404" y="572"/>
                    </a:lnTo>
                    <a:lnTo>
                      <a:pt x="2398" y="534"/>
                    </a:lnTo>
                    <a:lnTo>
                      <a:pt x="2390" y="498"/>
                    </a:lnTo>
                    <a:lnTo>
                      <a:pt x="2382" y="464"/>
                    </a:lnTo>
                    <a:lnTo>
                      <a:pt x="2370" y="430"/>
                    </a:lnTo>
                    <a:lnTo>
                      <a:pt x="2358" y="398"/>
                    </a:lnTo>
                    <a:lnTo>
                      <a:pt x="2342" y="368"/>
                    </a:lnTo>
                    <a:lnTo>
                      <a:pt x="2326" y="336"/>
                    </a:lnTo>
                    <a:lnTo>
                      <a:pt x="2308" y="308"/>
                    </a:lnTo>
                    <a:lnTo>
                      <a:pt x="2288" y="280"/>
                    </a:lnTo>
                    <a:lnTo>
                      <a:pt x="2268" y="254"/>
                    </a:lnTo>
                    <a:lnTo>
                      <a:pt x="2244" y="228"/>
                    </a:lnTo>
                    <a:lnTo>
                      <a:pt x="2222" y="204"/>
                    </a:lnTo>
                    <a:lnTo>
                      <a:pt x="2196" y="180"/>
                    </a:lnTo>
                    <a:lnTo>
                      <a:pt x="2170" y="158"/>
                    </a:lnTo>
                    <a:lnTo>
                      <a:pt x="2170" y="158"/>
                    </a:lnTo>
                    <a:lnTo>
                      <a:pt x="2134" y="132"/>
                    </a:lnTo>
                    <a:lnTo>
                      <a:pt x="2134" y="132"/>
                    </a:lnTo>
                    <a:lnTo>
                      <a:pt x="2096" y="160"/>
                    </a:lnTo>
                    <a:lnTo>
                      <a:pt x="2058" y="186"/>
                    </a:lnTo>
                    <a:lnTo>
                      <a:pt x="2016" y="210"/>
                    </a:lnTo>
                    <a:lnTo>
                      <a:pt x="1972" y="230"/>
                    </a:lnTo>
                    <a:lnTo>
                      <a:pt x="1972" y="230"/>
                    </a:lnTo>
                    <a:lnTo>
                      <a:pt x="1936" y="244"/>
                    </a:lnTo>
                    <a:lnTo>
                      <a:pt x="1898" y="258"/>
                    </a:lnTo>
                    <a:lnTo>
                      <a:pt x="1858" y="268"/>
                    </a:lnTo>
                    <a:lnTo>
                      <a:pt x="1818" y="276"/>
                    </a:lnTo>
                    <a:lnTo>
                      <a:pt x="1776" y="282"/>
                    </a:lnTo>
                    <a:lnTo>
                      <a:pt x="1732" y="286"/>
                    </a:lnTo>
                    <a:lnTo>
                      <a:pt x="1686" y="288"/>
                    </a:lnTo>
                    <a:lnTo>
                      <a:pt x="1638" y="286"/>
                    </a:lnTo>
                    <a:lnTo>
                      <a:pt x="1638" y="286"/>
                    </a:lnTo>
                    <a:lnTo>
                      <a:pt x="1656" y="320"/>
                    </a:lnTo>
                    <a:lnTo>
                      <a:pt x="1670" y="352"/>
                    </a:lnTo>
                    <a:lnTo>
                      <a:pt x="1682" y="384"/>
                    </a:lnTo>
                    <a:lnTo>
                      <a:pt x="1692" y="414"/>
                    </a:lnTo>
                    <a:lnTo>
                      <a:pt x="1692" y="414"/>
                    </a:lnTo>
                    <a:lnTo>
                      <a:pt x="1704" y="452"/>
                    </a:lnTo>
                    <a:lnTo>
                      <a:pt x="1714" y="488"/>
                    </a:lnTo>
                    <a:lnTo>
                      <a:pt x="1718" y="520"/>
                    </a:lnTo>
                    <a:lnTo>
                      <a:pt x="1722" y="544"/>
                    </a:lnTo>
                    <a:lnTo>
                      <a:pt x="1722" y="544"/>
                    </a:lnTo>
                    <a:lnTo>
                      <a:pt x="1724" y="560"/>
                    </a:lnTo>
                    <a:lnTo>
                      <a:pt x="1722" y="574"/>
                    </a:lnTo>
                    <a:lnTo>
                      <a:pt x="1716" y="588"/>
                    </a:lnTo>
                    <a:lnTo>
                      <a:pt x="1710" y="600"/>
                    </a:lnTo>
                    <a:lnTo>
                      <a:pt x="1700" y="610"/>
                    </a:lnTo>
                    <a:lnTo>
                      <a:pt x="1696" y="614"/>
                    </a:lnTo>
                    <a:lnTo>
                      <a:pt x="1688" y="614"/>
                    </a:lnTo>
                    <a:lnTo>
                      <a:pt x="1682" y="616"/>
                    </a:lnTo>
                    <a:lnTo>
                      <a:pt x="1674" y="614"/>
                    </a:lnTo>
                    <a:lnTo>
                      <a:pt x="1668" y="612"/>
                    </a:lnTo>
                    <a:lnTo>
                      <a:pt x="1658" y="608"/>
                    </a:lnTo>
                    <a:lnTo>
                      <a:pt x="1658" y="608"/>
                    </a:lnTo>
                    <a:lnTo>
                      <a:pt x="1650" y="602"/>
                    </a:lnTo>
                    <a:lnTo>
                      <a:pt x="1650" y="602"/>
                    </a:lnTo>
                    <a:lnTo>
                      <a:pt x="1648" y="602"/>
                    </a:lnTo>
                    <a:lnTo>
                      <a:pt x="1648" y="602"/>
                    </a:lnTo>
                    <a:lnTo>
                      <a:pt x="1636" y="598"/>
                    </a:lnTo>
                    <a:lnTo>
                      <a:pt x="1636" y="598"/>
                    </a:lnTo>
                    <a:lnTo>
                      <a:pt x="1634" y="596"/>
                    </a:lnTo>
                    <a:lnTo>
                      <a:pt x="1634" y="596"/>
                    </a:lnTo>
                    <a:lnTo>
                      <a:pt x="1622" y="594"/>
                    </a:lnTo>
                    <a:lnTo>
                      <a:pt x="1622" y="594"/>
                    </a:lnTo>
                    <a:lnTo>
                      <a:pt x="1620" y="592"/>
                    </a:lnTo>
                    <a:lnTo>
                      <a:pt x="1620" y="592"/>
                    </a:lnTo>
                    <a:lnTo>
                      <a:pt x="1606" y="590"/>
                    </a:lnTo>
                    <a:lnTo>
                      <a:pt x="1606" y="590"/>
                    </a:lnTo>
                    <a:lnTo>
                      <a:pt x="1596" y="590"/>
                    </a:lnTo>
                    <a:lnTo>
                      <a:pt x="1596" y="590"/>
                    </a:lnTo>
                    <a:lnTo>
                      <a:pt x="1590" y="590"/>
                    </a:lnTo>
                    <a:lnTo>
                      <a:pt x="1590" y="590"/>
                    </a:lnTo>
                    <a:lnTo>
                      <a:pt x="1584" y="592"/>
                    </a:lnTo>
                    <a:lnTo>
                      <a:pt x="1584" y="592"/>
                    </a:lnTo>
                    <a:lnTo>
                      <a:pt x="1574" y="594"/>
                    </a:lnTo>
                    <a:lnTo>
                      <a:pt x="1574" y="594"/>
                    </a:lnTo>
                    <a:lnTo>
                      <a:pt x="1566" y="596"/>
                    </a:lnTo>
                    <a:lnTo>
                      <a:pt x="1566" y="596"/>
                    </a:lnTo>
                    <a:lnTo>
                      <a:pt x="1564" y="598"/>
                    </a:lnTo>
                    <a:lnTo>
                      <a:pt x="1564" y="598"/>
                    </a:lnTo>
                    <a:lnTo>
                      <a:pt x="1558" y="600"/>
                    </a:lnTo>
                    <a:lnTo>
                      <a:pt x="1558" y="600"/>
                    </a:lnTo>
                    <a:lnTo>
                      <a:pt x="1556" y="602"/>
                    </a:lnTo>
                    <a:lnTo>
                      <a:pt x="1556" y="602"/>
                    </a:lnTo>
                    <a:lnTo>
                      <a:pt x="1552" y="606"/>
                    </a:lnTo>
                    <a:lnTo>
                      <a:pt x="1552" y="606"/>
                    </a:lnTo>
                    <a:lnTo>
                      <a:pt x="1548" y="610"/>
                    </a:lnTo>
                    <a:lnTo>
                      <a:pt x="1548" y="610"/>
                    </a:lnTo>
                    <a:lnTo>
                      <a:pt x="1546" y="614"/>
                    </a:lnTo>
                    <a:lnTo>
                      <a:pt x="1546" y="614"/>
                    </a:lnTo>
                    <a:lnTo>
                      <a:pt x="1542" y="618"/>
                    </a:lnTo>
                    <a:lnTo>
                      <a:pt x="1542" y="618"/>
                    </a:lnTo>
                    <a:lnTo>
                      <a:pt x="1540" y="622"/>
                    </a:lnTo>
                    <a:lnTo>
                      <a:pt x="1540" y="622"/>
                    </a:lnTo>
                    <a:lnTo>
                      <a:pt x="1538" y="626"/>
                    </a:lnTo>
                    <a:lnTo>
                      <a:pt x="1538" y="626"/>
                    </a:lnTo>
                    <a:lnTo>
                      <a:pt x="1534" y="634"/>
                    </a:lnTo>
                    <a:lnTo>
                      <a:pt x="1534" y="634"/>
                    </a:lnTo>
                    <a:lnTo>
                      <a:pt x="1532" y="638"/>
                    </a:lnTo>
                    <a:lnTo>
                      <a:pt x="1532" y="638"/>
                    </a:lnTo>
                    <a:lnTo>
                      <a:pt x="1530" y="650"/>
                    </a:lnTo>
                    <a:lnTo>
                      <a:pt x="1530" y="650"/>
                    </a:lnTo>
                    <a:lnTo>
                      <a:pt x="1526" y="666"/>
                    </a:lnTo>
                    <a:lnTo>
                      <a:pt x="1526" y="686"/>
                    </a:lnTo>
                    <a:lnTo>
                      <a:pt x="1526" y="706"/>
                    </a:lnTo>
                    <a:lnTo>
                      <a:pt x="1530" y="730"/>
                    </a:lnTo>
                    <a:lnTo>
                      <a:pt x="1530" y="730"/>
                    </a:lnTo>
                    <a:lnTo>
                      <a:pt x="1536" y="764"/>
                    </a:lnTo>
                    <a:lnTo>
                      <a:pt x="1544" y="792"/>
                    </a:lnTo>
                    <a:lnTo>
                      <a:pt x="1554" y="814"/>
                    </a:lnTo>
                    <a:lnTo>
                      <a:pt x="1566" y="828"/>
                    </a:lnTo>
                    <a:lnTo>
                      <a:pt x="1578" y="840"/>
                    </a:lnTo>
                    <a:lnTo>
                      <a:pt x="1592" y="846"/>
                    </a:lnTo>
                    <a:lnTo>
                      <a:pt x="1606" y="850"/>
                    </a:lnTo>
                    <a:lnTo>
                      <a:pt x="1618" y="850"/>
                    </a:lnTo>
                    <a:lnTo>
                      <a:pt x="1618" y="850"/>
                    </a:lnTo>
                    <a:lnTo>
                      <a:pt x="1634" y="846"/>
                    </a:lnTo>
                    <a:lnTo>
                      <a:pt x="1648" y="840"/>
                    </a:lnTo>
                    <a:lnTo>
                      <a:pt x="1662" y="834"/>
                    </a:lnTo>
                    <a:lnTo>
                      <a:pt x="1672" y="826"/>
                    </a:lnTo>
                    <a:lnTo>
                      <a:pt x="1672" y="826"/>
                    </a:lnTo>
                    <a:lnTo>
                      <a:pt x="1686" y="814"/>
                    </a:lnTo>
                    <a:lnTo>
                      <a:pt x="1686" y="814"/>
                    </a:lnTo>
                    <a:lnTo>
                      <a:pt x="1694" y="808"/>
                    </a:lnTo>
                    <a:lnTo>
                      <a:pt x="1700" y="802"/>
                    </a:lnTo>
                    <a:lnTo>
                      <a:pt x="1708" y="800"/>
                    </a:lnTo>
                    <a:lnTo>
                      <a:pt x="1714" y="798"/>
                    </a:lnTo>
                    <a:lnTo>
                      <a:pt x="1714" y="798"/>
                    </a:lnTo>
                    <a:lnTo>
                      <a:pt x="1724" y="800"/>
                    </a:lnTo>
                    <a:lnTo>
                      <a:pt x="1732" y="802"/>
                    </a:lnTo>
                    <a:lnTo>
                      <a:pt x="1740" y="808"/>
                    </a:lnTo>
                    <a:lnTo>
                      <a:pt x="1748" y="816"/>
                    </a:lnTo>
                    <a:lnTo>
                      <a:pt x="1754" y="826"/>
                    </a:lnTo>
                    <a:lnTo>
                      <a:pt x="1760" y="836"/>
                    </a:lnTo>
                    <a:lnTo>
                      <a:pt x="1762" y="846"/>
                    </a:lnTo>
                    <a:lnTo>
                      <a:pt x="1766" y="858"/>
                    </a:lnTo>
                    <a:lnTo>
                      <a:pt x="1766" y="858"/>
                    </a:lnTo>
                    <a:lnTo>
                      <a:pt x="1770" y="906"/>
                    </a:lnTo>
                    <a:lnTo>
                      <a:pt x="1772" y="938"/>
                    </a:lnTo>
                    <a:lnTo>
                      <a:pt x="1772" y="972"/>
                    </a:lnTo>
                    <a:lnTo>
                      <a:pt x="1770" y="1012"/>
                    </a:lnTo>
                    <a:lnTo>
                      <a:pt x="1766" y="1054"/>
                    </a:lnTo>
                    <a:lnTo>
                      <a:pt x="1760" y="1098"/>
                    </a:lnTo>
                    <a:lnTo>
                      <a:pt x="1748" y="1146"/>
                    </a:lnTo>
                    <a:lnTo>
                      <a:pt x="1748" y="1146"/>
                    </a:lnTo>
                    <a:lnTo>
                      <a:pt x="1748" y="1144"/>
                    </a:lnTo>
                    <a:lnTo>
                      <a:pt x="1748" y="1144"/>
                    </a:lnTo>
                    <a:lnTo>
                      <a:pt x="1702" y="1134"/>
                    </a:lnTo>
                    <a:lnTo>
                      <a:pt x="1656" y="1128"/>
                    </a:lnTo>
                    <a:lnTo>
                      <a:pt x="1614" y="1122"/>
                    </a:lnTo>
                    <a:lnTo>
                      <a:pt x="1576" y="1122"/>
                    </a:lnTo>
                    <a:lnTo>
                      <a:pt x="1540" y="1122"/>
                    </a:lnTo>
                    <a:lnTo>
                      <a:pt x="1510" y="1124"/>
                    </a:lnTo>
                    <a:lnTo>
                      <a:pt x="1460" y="1128"/>
                    </a:lnTo>
                    <a:lnTo>
                      <a:pt x="1460" y="1128"/>
                    </a:lnTo>
                    <a:lnTo>
                      <a:pt x="1448" y="1130"/>
                    </a:lnTo>
                    <a:lnTo>
                      <a:pt x="1436" y="1136"/>
                    </a:lnTo>
                    <a:lnTo>
                      <a:pt x="1424" y="1142"/>
                    </a:lnTo>
                    <a:lnTo>
                      <a:pt x="1414" y="1150"/>
                    </a:lnTo>
                    <a:lnTo>
                      <a:pt x="1406" y="1160"/>
                    </a:lnTo>
                    <a:lnTo>
                      <a:pt x="1402" y="1170"/>
                    </a:lnTo>
                    <a:lnTo>
                      <a:pt x="1402" y="1182"/>
                    </a:lnTo>
                    <a:lnTo>
                      <a:pt x="1406" y="1192"/>
                    </a:lnTo>
                    <a:lnTo>
                      <a:pt x="1406" y="1192"/>
                    </a:lnTo>
                    <a:lnTo>
                      <a:pt x="1410" y="1200"/>
                    </a:lnTo>
                    <a:lnTo>
                      <a:pt x="1416" y="1206"/>
                    </a:lnTo>
                    <a:lnTo>
                      <a:pt x="1416" y="1206"/>
                    </a:lnTo>
                    <a:lnTo>
                      <a:pt x="1428" y="1218"/>
                    </a:lnTo>
                    <a:lnTo>
                      <a:pt x="1438" y="1234"/>
                    </a:lnTo>
                    <a:lnTo>
                      <a:pt x="1438" y="1234"/>
                    </a:lnTo>
                    <a:lnTo>
                      <a:pt x="1446" y="1252"/>
                    </a:lnTo>
                    <a:lnTo>
                      <a:pt x="1452" y="1270"/>
                    </a:lnTo>
                    <a:lnTo>
                      <a:pt x="1452" y="1280"/>
                    </a:lnTo>
                    <a:lnTo>
                      <a:pt x="1452" y="1290"/>
                    </a:lnTo>
                    <a:lnTo>
                      <a:pt x="1450" y="1298"/>
                    </a:lnTo>
                    <a:lnTo>
                      <a:pt x="1448" y="1308"/>
                    </a:lnTo>
                    <a:lnTo>
                      <a:pt x="1442" y="1318"/>
                    </a:lnTo>
                    <a:lnTo>
                      <a:pt x="1434" y="1326"/>
                    </a:lnTo>
                    <a:lnTo>
                      <a:pt x="1424" y="1334"/>
                    </a:lnTo>
                    <a:lnTo>
                      <a:pt x="1412" y="1342"/>
                    </a:lnTo>
                    <a:lnTo>
                      <a:pt x="1396" y="1348"/>
                    </a:lnTo>
                    <a:lnTo>
                      <a:pt x="1378" y="1354"/>
                    </a:lnTo>
                    <a:lnTo>
                      <a:pt x="1358" y="1360"/>
                    </a:lnTo>
                    <a:lnTo>
                      <a:pt x="1334" y="1364"/>
                    </a:lnTo>
                    <a:lnTo>
                      <a:pt x="1334" y="1364"/>
                    </a:lnTo>
                    <a:lnTo>
                      <a:pt x="1306" y="1366"/>
                    </a:lnTo>
                    <a:lnTo>
                      <a:pt x="1282" y="1368"/>
                    </a:lnTo>
                    <a:lnTo>
                      <a:pt x="1262" y="1366"/>
                    </a:lnTo>
                    <a:lnTo>
                      <a:pt x="1244" y="1362"/>
                    </a:lnTo>
                    <a:lnTo>
                      <a:pt x="1230" y="1356"/>
                    </a:lnTo>
                    <a:lnTo>
                      <a:pt x="1218" y="1350"/>
                    </a:lnTo>
                    <a:lnTo>
                      <a:pt x="1210" y="1342"/>
                    </a:lnTo>
                    <a:lnTo>
                      <a:pt x="1202" y="1332"/>
                    </a:lnTo>
                    <a:lnTo>
                      <a:pt x="1202" y="1332"/>
                    </a:lnTo>
                    <a:lnTo>
                      <a:pt x="1196" y="1320"/>
                    </a:lnTo>
                    <a:lnTo>
                      <a:pt x="1194" y="1306"/>
                    </a:lnTo>
                    <a:lnTo>
                      <a:pt x="1194" y="1292"/>
                    </a:lnTo>
                    <a:lnTo>
                      <a:pt x="1194" y="1278"/>
                    </a:lnTo>
                    <a:lnTo>
                      <a:pt x="1198" y="1266"/>
                    </a:lnTo>
                    <a:lnTo>
                      <a:pt x="1202" y="1254"/>
                    </a:lnTo>
                    <a:lnTo>
                      <a:pt x="1210" y="1234"/>
                    </a:lnTo>
                    <a:lnTo>
                      <a:pt x="1210" y="1234"/>
                    </a:lnTo>
                    <a:lnTo>
                      <a:pt x="1216" y="1222"/>
                    </a:lnTo>
                    <a:lnTo>
                      <a:pt x="1218" y="1212"/>
                    </a:lnTo>
                    <a:lnTo>
                      <a:pt x="1218" y="1202"/>
                    </a:lnTo>
                    <a:lnTo>
                      <a:pt x="1214" y="1192"/>
                    </a:lnTo>
                    <a:lnTo>
                      <a:pt x="1214" y="1192"/>
                    </a:lnTo>
                    <a:lnTo>
                      <a:pt x="1208" y="1186"/>
                    </a:lnTo>
                    <a:lnTo>
                      <a:pt x="1202" y="1182"/>
                    </a:lnTo>
                    <a:lnTo>
                      <a:pt x="1194" y="1178"/>
                    </a:lnTo>
                    <a:lnTo>
                      <a:pt x="1186" y="1174"/>
                    </a:lnTo>
                    <a:lnTo>
                      <a:pt x="1166" y="1170"/>
                    </a:lnTo>
                    <a:lnTo>
                      <a:pt x="1148" y="1170"/>
                    </a:lnTo>
                    <a:lnTo>
                      <a:pt x="1148" y="1170"/>
                    </a:lnTo>
                    <a:lnTo>
                      <a:pt x="1100" y="1178"/>
                    </a:lnTo>
                    <a:lnTo>
                      <a:pt x="1068" y="1186"/>
                    </a:lnTo>
                    <a:lnTo>
                      <a:pt x="1034" y="1194"/>
                    </a:lnTo>
                    <a:lnTo>
                      <a:pt x="998" y="1206"/>
                    </a:lnTo>
                    <a:lnTo>
                      <a:pt x="958" y="1222"/>
                    </a:lnTo>
                    <a:lnTo>
                      <a:pt x="916" y="1240"/>
                    </a:lnTo>
                    <a:lnTo>
                      <a:pt x="874" y="1264"/>
                    </a:lnTo>
                    <a:lnTo>
                      <a:pt x="874" y="1264"/>
                    </a:lnTo>
                    <a:lnTo>
                      <a:pt x="874" y="1264"/>
                    </a:lnTo>
                    <a:lnTo>
                      <a:pt x="874" y="1264"/>
                    </a:lnTo>
                    <a:lnTo>
                      <a:pt x="874" y="1264"/>
                    </a:lnTo>
                    <a:lnTo>
                      <a:pt x="874" y="1264"/>
                    </a:lnTo>
                    <a:lnTo>
                      <a:pt x="862" y="1246"/>
                    </a:lnTo>
                    <a:lnTo>
                      <a:pt x="862" y="1246"/>
                    </a:lnTo>
                    <a:lnTo>
                      <a:pt x="860" y="1240"/>
                    </a:lnTo>
                    <a:lnTo>
                      <a:pt x="860" y="1240"/>
                    </a:lnTo>
                    <a:lnTo>
                      <a:pt x="840" y="1202"/>
                    </a:lnTo>
                    <a:lnTo>
                      <a:pt x="824" y="1164"/>
                    </a:lnTo>
                    <a:lnTo>
                      <a:pt x="812" y="1128"/>
                    </a:lnTo>
                    <a:lnTo>
                      <a:pt x="802" y="1094"/>
                    </a:lnTo>
                    <a:lnTo>
                      <a:pt x="794" y="1064"/>
                    </a:lnTo>
                    <a:lnTo>
                      <a:pt x="788" y="1036"/>
                    </a:lnTo>
                    <a:lnTo>
                      <a:pt x="780" y="992"/>
                    </a:lnTo>
                    <a:lnTo>
                      <a:pt x="780" y="992"/>
                    </a:lnTo>
                    <a:lnTo>
                      <a:pt x="780" y="980"/>
                    </a:lnTo>
                    <a:lnTo>
                      <a:pt x="780" y="968"/>
                    </a:lnTo>
                    <a:lnTo>
                      <a:pt x="782" y="958"/>
                    </a:lnTo>
                    <a:lnTo>
                      <a:pt x="786" y="946"/>
                    </a:lnTo>
                    <a:lnTo>
                      <a:pt x="792" y="938"/>
                    </a:lnTo>
                    <a:lnTo>
                      <a:pt x="798" y="930"/>
                    </a:lnTo>
                    <a:lnTo>
                      <a:pt x="806" y="924"/>
                    </a:lnTo>
                    <a:lnTo>
                      <a:pt x="814" y="920"/>
                    </a:lnTo>
                    <a:lnTo>
                      <a:pt x="814" y="920"/>
                    </a:lnTo>
                    <a:lnTo>
                      <a:pt x="822" y="920"/>
                    </a:lnTo>
                    <a:lnTo>
                      <a:pt x="830" y="922"/>
                    </a:lnTo>
                    <a:lnTo>
                      <a:pt x="838" y="924"/>
                    </a:lnTo>
                    <a:lnTo>
                      <a:pt x="846" y="928"/>
                    </a:lnTo>
                    <a:lnTo>
                      <a:pt x="846" y="928"/>
                    </a:lnTo>
                    <a:lnTo>
                      <a:pt x="860" y="936"/>
                    </a:lnTo>
                    <a:lnTo>
                      <a:pt x="878" y="942"/>
                    </a:lnTo>
                    <a:lnTo>
                      <a:pt x="898" y="946"/>
                    </a:lnTo>
                    <a:lnTo>
                      <a:pt x="908" y="946"/>
                    </a:lnTo>
                    <a:lnTo>
                      <a:pt x="920" y="944"/>
                    </a:lnTo>
                    <a:lnTo>
                      <a:pt x="920" y="944"/>
                    </a:lnTo>
                    <a:lnTo>
                      <a:pt x="932" y="942"/>
                    </a:lnTo>
                    <a:lnTo>
                      <a:pt x="946" y="934"/>
                    </a:lnTo>
                    <a:lnTo>
                      <a:pt x="956" y="924"/>
                    </a:lnTo>
                    <a:lnTo>
                      <a:pt x="966" y="910"/>
                    </a:lnTo>
                    <a:lnTo>
                      <a:pt x="972" y="892"/>
                    </a:lnTo>
                    <a:lnTo>
                      <a:pt x="976" y="868"/>
                    </a:lnTo>
                    <a:lnTo>
                      <a:pt x="978" y="840"/>
                    </a:lnTo>
                    <a:lnTo>
                      <a:pt x="974" y="806"/>
                    </a:lnTo>
                    <a:lnTo>
                      <a:pt x="974" y="806"/>
                    </a:lnTo>
                    <a:lnTo>
                      <a:pt x="968" y="772"/>
                    </a:lnTo>
                    <a:lnTo>
                      <a:pt x="960" y="744"/>
                    </a:lnTo>
                    <a:lnTo>
                      <a:pt x="950" y="722"/>
                    </a:lnTo>
                    <a:lnTo>
                      <a:pt x="938" y="706"/>
                    </a:lnTo>
                    <a:lnTo>
                      <a:pt x="926" y="696"/>
                    </a:lnTo>
                    <a:lnTo>
                      <a:pt x="912" y="690"/>
                    </a:lnTo>
                    <a:lnTo>
                      <a:pt x="898" y="686"/>
                    </a:lnTo>
                    <a:lnTo>
                      <a:pt x="884" y="686"/>
                    </a:lnTo>
                    <a:lnTo>
                      <a:pt x="884" y="686"/>
                    </a:lnTo>
                    <a:lnTo>
                      <a:pt x="874" y="688"/>
                    </a:lnTo>
                    <a:lnTo>
                      <a:pt x="864" y="692"/>
                    </a:lnTo>
                    <a:lnTo>
                      <a:pt x="844" y="700"/>
                    </a:lnTo>
                    <a:lnTo>
                      <a:pt x="830" y="712"/>
                    </a:lnTo>
                    <a:lnTo>
                      <a:pt x="818" y="722"/>
                    </a:lnTo>
                    <a:lnTo>
                      <a:pt x="818" y="722"/>
                    </a:lnTo>
                    <a:lnTo>
                      <a:pt x="810" y="728"/>
                    </a:lnTo>
                    <a:lnTo>
                      <a:pt x="804" y="732"/>
                    </a:lnTo>
                    <a:lnTo>
                      <a:pt x="796" y="736"/>
                    </a:lnTo>
                    <a:lnTo>
                      <a:pt x="790" y="738"/>
                    </a:lnTo>
                    <a:lnTo>
                      <a:pt x="790" y="738"/>
                    </a:lnTo>
                    <a:lnTo>
                      <a:pt x="780" y="736"/>
                    </a:lnTo>
                    <a:lnTo>
                      <a:pt x="772" y="734"/>
                    </a:lnTo>
                    <a:lnTo>
                      <a:pt x="762" y="728"/>
                    </a:lnTo>
                    <a:lnTo>
                      <a:pt x="756" y="720"/>
                    </a:lnTo>
                    <a:lnTo>
                      <a:pt x="750" y="710"/>
                    </a:lnTo>
                    <a:lnTo>
                      <a:pt x="744" y="700"/>
                    </a:lnTo>
                    <a:lnTo>
                      <a:pt x="740" y="690"/>
                    </a:lnTo>
                    <a:lnTo>
                      <a:pt x="738" y="678"/>
                    </a:lnTo>
                    <a:lnTo>
                      <a:pt x="738" y="678"/>
                    </a:lnTo>
                    <a:lnTo>
                      <a:pt x="732" y="630"/>
                    </a:lnTo>
                    <a:lnTo>
                      <a:pt x="732" y="598"/>
                    </a:lnTo>
                    <a:lnTo>
                      <a:pt x="732" y="564"/>
                    </a:lnTo>
                    <a:lnTo>
                      <a:pt x="732" y="524"/>
                    </a:lnTo>
                    <a:lnTo>
                      <a:pt x="738" y="484"/>
                    </a:lnTo>
                    <a:lnTo>
                      <a:pt x="744" y="438"/>
                    </a:lnTo>
                    <a:lnTo>
                      <a:pt x="756" y="392"/>
                    </a:lnTo>
                    <a:lnTo>
                      <a:pt x="756" y="392"/>
                    </a:lnTo>
                    <a:lnTo>
                      <a:pt x="802" y="402"/>
                    </a:lnTo>
                    <a:lnTo>
                      <a:pt x="846" y="410"/>
                    </a:lnTo>
                    <a:lnTo>
                      <a:pt x="888" y="414"/>
                    </a:lnTo>
                    <a:lnTo>
                      <a:pt x="928" y="414"/>
                    </a:lnTo>
                    <a:lnTo>
                      <a:pt x="964" y="414"/>
                    </a:lnTo>
                    <a:lnTo>
                      <a:pt x="994" y="412"/>
                    </a:lnTo>
                    <a:lnTo>
                      <a:pt x="1044" y="408"/>
                    </a:lnTo>
                    <a:lnTo>
                      <a:pt x="1044" y="408"/>
                    </a:lnTo>
                    <a:lnTo>
                      <a:pt x="1056" y="404"/>
                    </a:lnTo>
                    <a:lnTo>
                      <a:pt x="1068" y="400"/>
                    </a:lnTo>
                    <a:lnTo>
                      <a:pt x="1078" y="394"/>
                    </a:lnTo>
                    <a:lnTo>
                      <a:pt x="1088" y="388"/>
                    </a:lnTo>
                    <a:lnTo>
                      <a:pt x="1096" y="380"/>
                    </a:lnTo>
                    <a:lnTo>
                      <a:pt x="1100" y="370"/>
                    </a:lnTo>
                    <a:lnTo>
                      <a:pt x="1104" y="360"/>
                    </a:lnTo>
                    <a:lnTo>
                      <a:pt x="1102" y="350"/>
                    </a:lnTo>
                    <a:lnTo>
                      <a:pt x="1102" y="350"/>
                    </a:lnTo>
                    <a:lnTo>
                      <a:pt x="1098" y="342"/>
                    </a:lnTo>
                    <a:lnTo>
                      <a:pt x="1098" y="342"/>
                    </a:lnTo>
                    <a:lnTo>
                      <a:pt x="1092" y="334"/>
                    </a:lnTo>
                    <a:lnTo>
                      <a:pt x="1092" y="334"/>
                    </a:lnTo>
                    <a:lnTo>
                      <a:pt x="1088" y="330"/>
                    </a:lnTo>
                    <a:lnTo>
                      <a:pt x="1088" y="330"/>
                    </a:lnTo>
                    <a:lnTo>
                      <a:pt x="1084" y="326"/>
                    </a:lnTo>
                    <a:lnTo>
                      <a:pt x="1084" y="326"/>
                    </a:lnTo>
                    <a:lnTo>
                      <a:pt x="1084" y="326"/>
                    </a:lnTo>
                    <a:lnTo>
                      <a:pt x="1084" y="326"/>
                    </a:lnTo>
                    <a:lnTo>
                      <a:pt x="1070" y="310"/>
                    </a:lnTo>
                    <a:lnTo>
                      <a:pt x="1064" y="298"/>
                    </a:lnTo>
                    <a:lnTo>
                      <a:pt x="1058" y="286"/>
                    </a:lnTo>
                    <a:lnTo>
                      <a:pt x="1058" y="286"/>
                    </a:lnTo>
                    <a:lnTo>
                      <a:pt x="1058" y="282"/>
                    </a:lnTo>
                    <a:lnTo>
                      <a:pt x="1058" y="282"/>
                    </a:lnTo>
                    <a:lnTo>
                      <a:pt x="1056" y="280"/>
                    </a:lnTo>
                    <a:lnTo>
                      <a:pt x="1056" y="280"/>
                    </a:lnTo>
                    <a:lnTo>
                      <a:pt x="1052" y="264"/>
                    </a:lnTo>
                    <a:lnTo>
                      <a:pt x="1052" y="248"/>
                    </a:lnTo>
                    <a:lnTo>
                      <a:pt x="1054" y="240"/>
                    </a:lnTo>
                    <a:lnTo>
                      <a:pt x="1056" y="232"/>
                    </a:lnTo>
                    <a:lnTo>
                      <a:pt x="1060" y="224"/>
                    </a:lnTo>
                    <a:lnTo>
                      <a:pt x="1064" y="216"/>
                    </a:lnTo>
                    <a:lnTo>
                      <a:pt x="1072" y="208"/>
                    </a:lnTo>
                    <a:lnTo>
                      <a:pt x="1080" y="202"/>
                    </a:lnTo>
                    <a:lnTo>
                      <a:pt x="1090" y="196"/>
                    </a:lnTo>
                    <a:lnTo>
                      <a:pt x="1102" y="188"/>
                    </a:lnTo>
                    <a:lnTo>
                      <a:pt x="1116" y="184"/>
                    </a:lnTo>
                    <a:lnTo>
                      <a:pt x="1132" y="178"/>
                    </a:lnTo>
                    <a:lnTo>
                      <a:pt x="1150" y="174"/>
                    </a:lnTo>
                    <a:lnTo>
                      <a:pt x="1172" y="172"/>
                    </a:lnTo>
                    <a:lnTo>
                      <a:pt x="1172" y="172"/>
                    </a:lnTo>
                    <a:lnTo>
                      <a:pt x="1198" y="168"/>
                    </a:lnTo>
                    <a:lnTo>
                      <a:pt x="1198" y="168"/>
                    </a:lnTo>
                    <a:lnTo>
                      <a:pt x="1164" y="140"/>
                    </a:lnTo>
                    <a:lnTo>
                      <a:pt x="1126" y="116"/>
                    </a:lnTo>
                    <a:lnTo>
                      <a:pt x="1088" y="92"/>
                    </a:lnTo>
                    <a:lnTo>
                      <a:pt x="1050" y="72"/>
                    </a:lnTo>
                    <a:lnTo>
                      <a:pt x="1010" y="56"/>
                    </a:lnTo>
                    <a:lnTo>
                      <a:pt x="968" y="40"/>
                    </a:lnTo>
                    <a:lnTo>
                      <a:pt x="928" y="28"/>
                    </a:lnTo>
                    <a:lnTo>
                      <a:pt x="886" y="18"/>
                    </a:lnTo>
                    <a:lnTo>
                      <a:pt x="844" y="10"/>
                    </a:lnTo>
                    <a:lnTo>
                      <a:pt x="800" y="4"/>
                    </a:lnTo>
                    <a:lnTo>
                      <a:pt x="758" y="2"/>
                    </a:lnTo>
                    <a:lnTo>
                      <a:pt x="714" y="0"/>
                    </a:lnTo>
                    <a:lnTo>
                      <a:pt x="672" y="2"/>
                    </a:lnTo>
                    <a:lnTo>
                      <a:pt x="628" y="6"/>
                    </a:lnTo>
                    <a:lnTo>
                      <a:pt x="586" y="12"/>
                    </a:lnTo>
                    <a:lnTo>
                      <a:pt x="544" y="20"/>
                    </a:lnTo>
                    <a:lnTo>
                      <a:pt x="544" y="20"/>
                    </a:lnTo>
                    <a:lnTo>
                      <a:pt x="502" y="30"/>
                    </a:lnTo>
                    <a:lnTo>
                      <a:pt x="460" y="44"/>
                    </a:lnTo>
                    <a:lnTo>
                      <a:pt x="418" y="58"/>
                    </a:lnTo>
                    <a:lnTo>
                      <a:pt x="378" y="76"/>
                    </a:lnTo>
                    <a:lnTo>
                      <a:pt x="340" y="96"/>
                    </a:lnTo>
                    <a:lnTo>
                      <a:pt x="302" y="118"/>
                    </a:lnTo>
                    <a:lnTo>
                      <a:pt x="266" y="142"/>
                    </a:lnTo>
                    <a:lnTo>
                      <a:pt x="232" y="166"/>
                    </a:lnTo>
                    <a:lnTo>
                      <a:pt x="200" y="194"/>
                    </a:lnTo>
                    <a:lnTo>
                      <a:pt x="170" y="224"/>
                    </a:lnTo>
                    <a:lnTo>
                      <a:pt x="142" y="256"/>
                    </a:lnTo>
                    <a:lnTo>
                      <a:pt x="114" y="290"/>
                    </a:lnTo>
                    <a:lnTo>
                      <a:pt x="90" y="326"/>
                    </a:lnTo>
                    <a:lnTo>
                      <a:pt x="70" y="362"/>
                    </a:lnTo>
                    <a:lnTo>
                      <a:pt x="50" y="402"/>
                    </a:lnTo>
                    <a:lnTo>
                      <a:pt x="34" y="442"/>
                    </a:lnTo>
                    <a:lnTo>
                      <a:pt x="34" y="442"/>
                    </a:lnTo>
                    <a:lnTo>
                      <a:pt x="20" y="490"/>
                    </a:lnTo>
                    <a:lnTo>
                      <a:pt x="10" y="540"/>
                    </a:lnTo>
                    <a:lnTo>
                      <a:pt x="2" y="594"/>
                    </a:lnTo>
                    <a:lnTo>
                      <a:pt x="0" y="648"/>
                    </a:lnTo>
                    <a:lnTo>
                      <a:pt x="0" y="648"/>
                    </a:lnTo>
                    <a:lnTo>
                      <a:pt x="2" y="754"/>
                    </a:lnTo>
                    <a:lnTo>
                      <a:pt x="8" y="858"/>
                    </a:lnTo>
                    <a:lnTo>
                      <a:pt x="16" y="960"/>
                    </a:lnTo>
                    <a:lnTo>
                      <a:pt x="30" y="1056"/>
                    </a:lnTo>
                    <a:lnTo>
                      <a:pt x="44" y="1148"/>
                    </a:lnTo>
                    <a:lnTo>
                      <a:pt x="64" y="1238"/>
                    </a:lnTo>
                    <a:lnTo>
                      <a:pt x="84" y="1322"/>
                    </a:lnTo>
                    <a:lnTo>
                      <a:pt x="108" y="1404"/>
                    </a:lnTo>
                    <a:lnTo>
                      <a:pt x="1876" y="2034"/>
                    </a:lnTo>
                    <a:close/>
                    <a:moveTo>
                      <a:pt x="108" y="1404"/>
                    </a:moveTo>
                    <a:lnTo>
                      <a:pt x="108" y="1404"/>
                    </a:lnTo>
                    <a:lnTo>
                      <a:pt x="124" y="1452"/>
                    </a:lnTo>
                    <a:lnTo>
                      <a:pt x="142" y="1498"/>
                    </a:lnTo>
                    <a:lnTo>
                      <a:pt x="160" y="1542"/>
                    </a:lnTo>
                    <a:lnTo>
                      <a:pt x="178" y="1586"/>
                    </a:lnTo>
                    <a:lnTo>
                      <a:pt x="198" y="1628"/>
                    </a:lnTo>
                    <a:lnTo>
                      <a:pt x="218" y="1668"/>
                    </a:lnTo>
                    <a:lnTo>
                      <a:pt x="240" y="1706"/>
                    </a:lnTo>
                    <a:lnTo>
                      <a:pt x="262" y="1744"/>
                    </a:lnTo>
                    <a:lnTo>
                      <a:pt x="284" y="1778"/>
                    </a:lnTo>
                    <a:lnTo>
                      <a:pt x="306" y="1812"/>
                    </a:lnTo>
                    <a:lnTo>
                      <a:pt x="330" y="1844"/>
                    </a:lnTo>
                    <a:lnTo>
                      <a:pt x="354" y="1874"/>
                    </a:lnTo>
                    <a:lnTo>
                      <a:pt x="380" y="1902"/>
                    </a:lnTo>
                    <a:lnTo>
                      <a:pt x="406" y="1930"/>
                    </a:lnTo>
                    <a:lnTo>
                      <a:pt x="430" y="1954"/>
                    </a:lnTo>
                    <a:lnTo>
                      <a:pt x="456" y="1978"/>
                    </a:lnTo>
                    <a:lnTo>
                      <a:pt x="484" y="1998"/>
                    </a:lnTo>
                    <a:lnTo>
                      <a:pt x="510" y="2018"/>
                    </a:lnTo>
                    <a:lnTo>
                      <a:pt x="538" y="2036"/>
                    </a:lnTo>
                    <a:lnTo>
                      <a:pt x="564" y="2052"/>
                    </a:lnTo>
                    <a:lnTo>
                      <a:pt x="592" y="2066"/>
                    </a:lnTo>
                    <a:lnTo>
                      <a:pt x="620" y="2078"/>
                    </a:lnTo>
                    <a:lnTo>
                      <a:pt x="648" y="2088"/>
                    </a:lnTo>
                    <a:lnTo>
                      <a:pt x="676" y="2098"/>
                    </a:lnTo>
                    <a:lnTo>
                      <a:pt x="704" y="2104"/>
                    </a:lnTo>
                    <a:lnTo>
                      <a:pt x="732" y="2108"/>
                    </a:lnTo>
                    <a:lnTo>
                      <a:pt x="760" y="2112"/>
                    </a:lnTo>
                    <a:lnTo>
                      <a:pt x="788" y="2112"/>
                    </a:lnTo>
                    <a:lnTo>
                      <a:pt x="816" y="2110"/>
                    </a:lnTo>
                    <a:lnTo>
                      <a:pt x="844" y="2108"/>
                    </a:lnTo>
                    <a:lnTo>
                      <a:pt x="872" y="2102"/>
                    </a:lnTo>
                    <a:lnTo>
                      <a:pt x="900" y="2096"/>
                    </a:lnTo>
                    <a:lnTo>
                      <a:pt x="900" y="2096"/>
                    </a:lnTo>
                    <a:lnTo>
                      <a:pt x="958" y="2076"/>
                    </a:lnTo>
                    <a:lnTo>
                      <a:pt x="1008" y="2058"/>
                    </a:lnTo>
                    <a:lnTo>
                      <a:pt x="1008" y="2058"/>
                    </a:lnTo>
                    <a:lnTo>
                      <a:pt x="1044" y="2044"/>
                    </a:lnTo>
                    <a:lnTo>
                      <a:pt x="1078" y="2028"/>
                    </a:lnTo>
                    <a:lnTo>
                      <a:pt x="1106" y="2014"/>
                    </a:lnTo>
                    <a:lnTo>
                      <a:pt x="1132" y="2000"/>
                    </a:lnTo>
                    <a:lnTo>
                      <a:pt x="1154" y="1986"/>
                    </a:lnTo>
                    <a:lnTo>
                      <a:pt x="1174" y="1974"/>
                    </a:lnTo>
                    <a:lnTo>
                      <a:pt x="1204" y="1948"/>
                    </a:lnTo>
                    <a:lnTo>
                      <a:pt x="1204" y="1948"/>
                    </a:lnTo>
                    <a:lnTo>
                      <a:pt x="1220" y="1962"/>
                    </a:lnTo>
                    <a:lnTo>
                      <a:pt x="1240" y="1976"/>
                    </a:lnTo>
                    <a:lnTo>
                      <a:pt x="1262" y="1992"/>
                    </a:lnTo>
                    <a:lnTo>
                      <a:pt x="1290" y="2008"/>
                    </a:lnTo>
                    <a:lnTo>
                      <a:pt x="1290" y="2008"/>
                    </a:lnTo>
                    <a:lnTo>
                      <a:pt x="1330" y="2028"/>
                    </a:lnTo>
                    <a:lnTo>
                      <a:pt x="1380" y="2050"/>
                    </a:lnTo>
                    <a:lnTo>
                      <a:pt x="1440" y="2074"/>
                    </a:lnTo>
                    <a:lnTo>
                      <a:pt x="1510" y="2096"/>
                    </a:lnTo>
                    <a:lnTo>
                      <a:pt x="1510" y="2096"/>
                    </a:lnTo>
                    <a:lnTo>
                      <a:pt x="1530" y="2102"/>
                    </a:lnTo>
                    <a:lnTo>
                      <a:pt x="1552" y="2106"/>
                    </a:lnTo>
                    <a:lnTo>
                      <a:pt x="1552" y="2106"/>
                    </a:lnTo>
                    <a:lnTo>
                      <a:pt x="1592" y="2110"/>
                    </a:lnTo>
                    <a:lnTo>
                      <a:pt x="1592" y="2110"/>
                    </a:lnTo>
                    <a:lnTo>
                      <a:pt x="1628" y="2112"/>
                    </a:lnTo>
                    <a:lnTo>
                      <a:pt x="1664" y="2110"/>
                    </a:lnTo>
                    <a:lnTo>
                      <a:pt x="1698" y="2104"/>
                    </a:lnTo>
                    <a:lnTo>
                      <a:pt x="1734" y="2096"/>
                    </a:lnTo>
                    <a:lnTo>
                      <a:pt x="1770" y="2086"/>
                    </a:lnTo>
                    <a:lnTo>
                      <a:pt x="1806" y="2072"/>
                    </a:lnTo>
                    <a:lnTo>
                      <a:pt x="1840" y="2054"/>
                    </a:lnTo>
                    <a:lnTo>
                      <a:pt x="1876" y="2034"/>
                    </a:lnTo>
                    <a:lnTo>
                      <a:pt x="108" y="1404"/>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5" name="Freeform 42"/>
          <p:cNvSpPr>
            <a:spLocks/>
          </p:cNvSpPr>
          <p:nvPr/>
        </p:nvSpPr>
        <p:spPr bwMode="auto">
          <a:xfrm>
            <a:off x="7342743" y="2457105"/>
            <a:ext cx="2011906" cy="2321429"/>
          </a:xfrm>
          <a:custGeom>
            <a:avLst/>
            <a:gdLst>
              <a:gd name="T0" fmla="*/ 326 w 1040"/>
              <a:gd name="T1" fmla="*/ 118 h 1200"/>
              <a:gd name="T2" fmla="*/ 352 w 1040"/>
              <a:gd name="T3" fmla="*/ 158 h 1200"/>
              <a:gd name="T4" fmla="*/ 366 w 1040"/>
              <a:gd name="T5" fmla="*/ 174 h 1200"/>
              <a:gd name="T6" fmla="*/ 356 w 1040"/>
              <a:gd name="T7" fmla="*/ 220 h 1200"/>
              <a:gd name="T8" fmla="*/ 262 w 1040"/>
              <a:gd name="T9" fmla="*/ 244 h 1200"/>
              <a:gd name="T10" fmla="*/ 24 w 1040"/>
              <a:gd name="T11" fmla="*/ 224 h 1200"/>
              <a:gd name="T12" fmla="*/ 0 w 1040"/>
              <a:gd name="T13" fmla="*/ 430 h 1200"/>
              <a:gd name="T14" fmla="*/ 18 w 1040"/>
              <a:gd name="T15" fmla="*/ 542 h 1200"/>
              <a:gd name="T16" fmla="*/ 58 w 1040"/>
              <a:gd name="T17" fmla="*/ 570 h 1200"/>
              <a:gd name="T18" fmla="*/ 98 w 1040"/>
              <a:gd name="T19" fmla="*/ 544 h 1200"/>
              <a:gd name="T20" fmla="*/ 166 w 1040"/>
              <a:gd name="T21" fmla="*/ 518 h 1200"/>
              <a:gd name="T22" fmla="*/ 236 w 1040"/>
              <a:gd name="T23" fmla="*/ 604 h 1200"/>
              <a:gd name="T24" fmla="*/ 234 w 1040"/>
              <a:gd name="T25" fmla="*/ 742 h 1200"/>
              <a:gd name="T26" fmla="*/ 176 w 1040"/>
              <a:gd name="T27" fmla="*/ 778 h 1200"/>
              <a:gd name="T28" fmla="*/ 106 w 1040"/>
              <a:gd name="T29" fmla="*/ 756 h 1200"/>
              <a:gd name="T30" fmla="*/ 66 w 1040"/>
              <a:gd name="T31" fmla="*/ 762 h 1200"/>
              <a:gd name="T32" fmla="*/ 48 w 1040"/>
              <a:gd name="T33" fmla="*/ 824 h 1200"/>
              <a:gd name="T34" fmla="*/ 92 w 1040"/>
              <a:gd name="T35" fmla="*/ 996 h 1200"/>
              <a:gd name="T36" fmla="*/ 142 w 1040"/>
              <a:gd name="T37" fmla="*/ 1096 h 1200"/>
              <a:gd name="T38" fmla="*/ 184 w 1040"/>
              <a:gd name="T39" fmla="*/ 1072 h 1200"/>
              <a:gd name="T40" fmla="*/ 416 w 1040"/>
              <a:gd name="T41" fmla="*/ 1002 h 1200"/>
              <a:gd name="T42" fmla="*/ 476 w 1040"/>
              <a:gd name="T43" fmla="*/ 1018 h 1200"/>
              <a:gd name="T44" fmla="*/ 478 w 1040"/>
              <a:gd name="T45" fmla="*/ 1068 h 1200"/>
              <a:gd name="T46" fmla="*/ 462 w 1040"/>
              <a:gd name="T47" fmla="*/ 1138 h 1200"/>
              <a:gd name="T48" fmla="*/ 498 w 1040"/>
              <a:gd name="T49" fmla="*/ 1188 h 1200"/>
              <a:gd name="T50" fmla="*/ 602 w 1040"/>
              <a:gd name="T51" fmla="*/ 1196 h 1200"/>
              <a:gd name="T52" fmla="*/ 702 w 1040"/>
              <a:gd name="T53" fmla="*/ 1158 h 1200"/>
              <a:gd name="T54" fmla="*/ 720 w 1040"/>
              <a:gd name="T55" fmla="*/ 1102 h 1200"/>
              <a:gd name="T56" fmla="*/ 686 w 1040"/>
              <a:gd name="T57" fmla="*/ 1040 h 1200"/>
              <a:gd name="T58" fmla="*/ 674 w 1040"/>
              <a:gd name="T59" fmla="*/ 992 h 1200"/>
              <a:gd name="T60" fmla="*/ 728 w 1040"/>
              <a:gd name="T61" fmla="*/ 960 h 1200"/>
              <a:gd name="T62" fmla="*/ 970 w 1040"/>
              <a:gd name="T63" fmla="*/ 966 h 1200"/>
              <a:gd name="T64" fmla="*/ 1034 w 1040"/>
              <a:gd name="T65" fmla="*/ 886 h 1200"/>
              <a:gd name="T66" fmla="*/ 1034 w 1040"/>
              <a:gd name="T67" fmla="*/ 690 h 1200"/>
              <a:gd name="T68" fmla="*/ 1000 w 1040"/>
              <a:gd name="T69" fmla="*/ 634 h 1200"/>
              <a:gd name="T70" fmla="*/ 962 w 1040"/>
              <a:gd name="T71" fmla="*/ 640 h 1200"/>
              <a:gd name="T72" fmla="*/ 916 w 1040"/>
              <a:gd name="T73" fmla="*/ 672 h 1200"/>
              <a:gd name="T74" fmla="*/ 846 w 1040"/>
              <a:gd name="T75" fmla="*/ 672 h 1200"/>
              <a:gd name="T76" fmla="*/ 798 w 1040"/>
              <a:gd name="T77" fmla="*/ 562 h 1200"/>
              <a:gd name="T78" fmla="*/ 800 w 1040"/>
              <a:gd name="T79" fmla="*/ 470 h 1200"/>
              <a:gd name="T80" fmla="*/ 808 w 1040"/>
              <a:gd name="T81" fmla="*/ 454 h 1200"/>
              <a:gd name="T82" fmla="*/ 816 w 1040"/>
              <a:gd name="T83" fmla="*/ 442 h 1200"/>
              <a:gd name="T84" fmla="*/ 826 w 1040"/>
              <a:gd name="T85" fmla="*/ 432 h 1200"/>
              <a:gd name="T86" fmla="*/ 842 w 1040"/>
              <a:gd name="T87" fmla="*/ 426 h 1200"/>
              <a:gd name="T88" fmla="*/ 864 w 1040"/>
              <a:gd name="T89" fmla="*/ 422 h 1200"/>
              <a:gd name="T90" fmla="*/ 888 w 1040"/>
              <a:gd name="T91" fmla="*/ 424 h 1200"/>
              <a:gd name="T92" fmla="*/ 904 w 1040"/>
              <a:gd name="T93" fmla="*/ 430 h 1200"/>
              <a:gd name="T94" fmla="*/ 926 w 1040"/>
              <a:gd name="T95" fmla="*/ 440 h 1200"/>
              <a:gd name="T96" fmla="*/ 964 w 1040"/>
              <a:gd name="T97" fmla="*/ 446 h 1200"/>
              <a:gd name="T98" fmla="*/ 990 w 1040"/>
              <a:gd name="T99" fmla="*/ 376 h 1200"/>
              <a:gd name="T100" fmla="*/ 960 w 1040"/>
              <a:gd name="T101" fmla="*/ 246 h 1200"/>
              <a:gd name="T102" fmla="*/ 876 w 1040"/>
              <a:gd name="T103" fmla="*/ 116 h 1200"/>
              <a:gd name="T104" fmla="*/ 698 w 1040"/>
              <a:gd name="T105" fmla="*/ 184 h 1200"/>
              <a:gd name="T106" fmla="*/ 584 w 1040"/>
              <a:gd name="T107" fmla="*/ 192 h 1200"/>
              <a:gd name="T108" fmla="*/ 556 w 1040"/>
              <a:gd name="T109" fmla="*/ 148 h 1200"/>
              <a:gd name="T110" fmla="*/ 566 w 1040"/>
              <a:gd name="T111" fmla="*/ 124 h 1200"/>
              <a:gd name="T112" fmla="*/ 578 w 1040"/>
              <a:gd name="T113" fmla="*/ 88 h 1200"/>
              <a:gd name="T114" fmla="*/ 480 w 1040"/>
              <a:gd name="T115" fmla="*/ 12 h 1200"/>
              <a:gd name="T116" fmla="*/ 418 w 1040"/>
              <a:gd name="T117" fmla="*/ 6 h 1200"/>
              <a:gd name="T118" fmla="*/ 340 w 1040"/>
              <a:gd name="T119" fmla="*/ 40 h 1200"/>
              <a:gd name="T120" fmla="*/ 320 w 1040"/>
              <a:gd name="T121" fmla="*/ 96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0" h="1200">
                <a:moveTo>
                  <a:pt x="324" y="112"/>
                </a:moveTo>
                <a:lnTo>
                  <a:pt x="324" y="112"/>
                </a:lnTo>
                <a:lnTo>
                  <a:pt x="326" y="114"/>
                </a:lnTo>
                <a:lnTo>
                  <a:pt x="326" y="114"/>
                </a:lnTo>
                <a:lnTo>
                  <a:pt x="326" y="118"/>
                </a:lnTo>
                <a:lnTo>
                  <a:pt x="326" y="118"/>
                </a:lnTo>
                <a:lnTo>
                  <a:pt x="332" y="130"/>
                </a:lnTo>
                <a:lnTo>
                  <a:pt x="338" y="142"/>
                </a:lnTo>
                <a:lnTo>
                  <a:pt x="352" y="158"/>
                </a:lnTo>
                <a:lnTo>
                  <a:pt x="352" y="158"/>
                </a:lnTo>
                <a:lnTo>
                  <a:pt x="352" y="158"/>
                </a:lnTo>
                <a:lnTo>
                  <a:pt x="352" y="158"/>
                </a:lnTo>
                <a:lnTo>
                  <a:pt x="356" y="162"/>
                </a:lnTo>
                <a:lnTo>
                  <a:pt x="356" y="162"/>
                </a:lnTo>
                <a:lnTo>
                  <a:pt x="360" y="166"/>
                </a:lnTo>
                <a:lnTo>
                  <a:pt x="360" y="166"/>
                </a:lnTo>
                <a:lnTo>
                  <a:pt x="366" y="174"/>
                </a:lnTo>
                <a:lnTo>
                  <a:pt x="366" y="174"/>
                </a:lnTo>
                <a:lnTo>
                  <a:pt x="370" y="182"/>
                </a:lnTo>
                <a:lnTo>
                  <a:pt x="370" y="182"/>
                </a:lnTo>
                <a:lnTo>
                  <a:pt x="372" y="192"/>
                </a:lnTo>
                <a:lnTo>
                  <a:pt x="368" y="202"/>
                </a:lnTo>
                <a:lnTo>
                  <a:pt x="364" y="212"/>
                </a:lnTo>
                <a:lnTo>
                  <a:pt x="356" y="220"/>
                </a:lnTo>
                <a:lnTo>
                  <a:pt x="346" y="226"/>
                </a:lnTo>
                <a:lnTo>
                  <a:pt x="336" y="232"/>
                </a:lnTo>
                <a:lnTo>
                  <a:pt x="324" y="236"/>
                </a:lnTo>
                <a:lnTo>
                  <a:pt x="312" y="240"/>
                </a:lnTo>
                <a:lnTo>
                  <a:pt x="312" y="240"/>
                </a:lnTo>
                <a:lnTo>
                  <a:pt x="262" y="244"/>
                </a:lnTo>
                <a:lnTo>
                  <a:pt x="232" y="246"/>
                </a:lnTo>
                <a:lnTo>
                  <a:pt x="196" y="246"/>
                </a:lnTo>
                <a:lnTo>
                  <a:pt x="156" y="246"/>
                </a:lnTo>
                <a:lnTo>
                  <a:pt x="114" y="242"/>
                </a:lnTo>
                <a:lnTo>
                  <a:pt x="70" y="234"/>
                </a:lnTo>
                <a:lnTo>
                  <a:pt x="24" y="224"/>
                </a:lnTo>
                <a:lnTo>
                  <a:pt x="24" y="224"/>
                </a:lnTo>
                <a:lnTo>
                  <a:pt x="12" y="270"/>
                </a:lnTo>
                <a:lnTo>
                  <a:pt x="6" y="316"/>
                </a:lnTo>
                <a:lnTo>
                  <a:pt x="0" y="356"/>
                </a:lnTo>
                <a:lnTo>
                  <a:pt x="0" y="396"/>
                </a:lnTo>
                <a:lnTo>
                  <a:pt x="0" y="430"/>
                </a:lnTo>
                <a:lnTo>
                  <a:pt x="0" y="462"/>
                </a:lnTo>
                <a:lnTo>
                  <a:pt x="6" y="510"/>
                </a:lnTo>
                <a:lnTo>
                  <a:pt x="6" y="510"/>
                </a:lnTo>
                <a:lnTo>
                  <a:pt x="8" y="522"/>
                </a:lnTo>
                <a:lnTo>
                  <a:pt x="12" y="532"/>
                </a:lnTo>
                <a:lnTo>
                  <a:pt x="18" y="542"/>
                </a:lnTo>
                <a:lnTo>
                  <a:pt x="24" y="552"/>
                </a:lnTo>
                <a:lnTo>
                  <a:pt x="30" y="560"/>
                </a:lnTo>
                <a:lnTo>
                  <a:pt x="40" y="566"/>
                </a:lnTo>
                <a:lnTo>
                  <a:pt x="48" y="568"/>
                </a:lnTo>
                <a:lnTo>
                  <a:pt x="58" y="570"/>
                </a:lnTo>
                <a:lnTo>
                  <a:pt x="58" y="570"/>
                </a:lnTo>
                <a:lnTo>
                  <a:pt x="64" y="568"/>
                </a:lnTo>
                <a:lnTo>
                  <a:pt x="72" y="564"/>
                </a:lnTo>
                <a:lnTo>
                  <a:pt x="78" y="560"/>
                </a:lnTo>
                <a:lnTo>
                  <a:pt x="86" y="554"/>
                </a:lnTo>
                <a:lnTo>
                  <a:pt x="86" y="554"/>
                </a:lnTo>
                <a:lnTo>
                  <a:pt x="98" y="544"/>
                </a:lnTo>
                <a:lnTo>
                  <a:pt x="112" y="532"/>
                </a:lnTo>
                <a:lnTo>
                  <a:pt x="132" y="524"/>
                </a:lnTo>
                <a:lnTo>
                  <a:pt x="142" y="520"/>
                </a:lnTo>
                <a:lnTo>
                  <a:pt x="152" y="518"/>
                </a:lnTo>
                <a:lnTo>
                  <a:pt x="152" y="518"/>
                </a:lnTo>
                <a:lnTo>
                  <a:pt x="166" y="518"/>
                </a:lnTo>
                <a:lnTo>
                  <a:pt x="180" y="522"/>
                </a:lnTo>
                <a:lnTo>
                  <a:pt x="194" y="528"/>
                </a:lnTo>
                <a:lnTo>
                  <a:pt x="206" y="538"/>
                </a:lnTo>
                <a:lnTo>
                  <a:pt x="218" y="554"/>
                </a:lnTo>
                <a:lnTo>
                  <a:pt x="228" y="576"/>
                </a:lnTo>
                <a:lnTo>
                  <a:pt x="236" y="604"/>
                </a:lnTo>
                <a:lnTo>
                  <a:pt x="242" y="638"/>
                </a:lnTo>
                <a:lnTo>
                  <a:pt x="242" y="638"/>
                </a:lnTo>
                <a:lnTo>
                  <a:pt x="246" y="672"/>
                </a:lnTo>
                <a:lnTo>
                  <a:pt x="244" y="700"/>
                </a:lnTo>
                <a:lnTo>
                  <a:pt x="240" y="724"/>
                </a:lnTo>
                <a:lnTo>
                  <a:pt x="234" y="742"/>
                </a:lnTo>
                <a:lnTo>
                  <a:pt x="224" y="756"/>
                </a:lnTo>
                <a:lnTo>
                  <a:pt x="214" y="766"/>
                </a:lnTo>
                <a:lnTo>
                  <a:pt x="200" y="774"/>
                </a:lnTo>
                <a:lnTo>
                  <a:pt x="188" y="776"/>
                </a:lnTo>
                <a:lnTo>
                  <a:pt x="188" y="776"/>
                </a:lnTo>
                <a:lnTo>
                  <a:pt x="176" y="778"/>
                </a:lnTo>
                <a:lnTo>
                  <a:pt x="166" y="778"/>
                </a:lnTo>
                <a:lnTo>
                  <a:pt x="146" y="774"/>
                </a:lnTo>
                <a:lnTo>
                  <a:pt x="128" y="768"/>
                </a:lnTo>
                <a:lnTo>
                  <a:pt x="114" y="760"/>
                </a:lnTo>
                <a:lnTo>
                  <a:pt x="114" y="760"/>
                </a:lnTo>
                <a:lnTo>
                  <a:pt x="106" y="756"/>
                </a:lnTo>
                <a:lnTo>
                  <a:pt x="98" y="754"/>
                </a:lnTo>
                <a:lnTo>
                  <a:pt x="90" y="752"/>
                </a:lnTo>
                <a:lnTo>
                  <a:pt x="82" y="752"/>
                </a:lnTo>
                <a:lnTo>
                  <a:pt x="82" y="752"/>
                </a:lnTo>
                <a:lnTo>
                  <a:pt x="74" y="756"/>
                </a:lnTo>
                <a:lnTo>
                  <a:pt x="66" y="762"/>
                </a:lnTo>
                <a:lnTo>
                  <a:pt x="60" y="770"/>
                </a:lnTo>
                <a:lnTo>
                  <a:pt x="54" y="778"/>
                </a:lnTo>
                <a:lnTo>
                  <a:pt x="50" y="790"/>
                </a:lnTo>
                <a:lnTo>
                  <a:pt x="48" y="800"/>
                </a:lnTo>
                <a:lnTo>
                  <a:pt x="48" y="812"/>
                </a:lnTo>
                <a:lnTo>
                  <a:pt x="48" y="824"/>
                </a:lnTo>
                <a:lnTo>
                  <a:pt x="48" y="824"/>
                </a:lnTo>
                <a:lnTo>
                  <a:pt x="56" y="868"/>
                </a:lnTo>
                <a:lnTo>
                  <a:pt x="62" y="896"/>
                </a:lnTo>
                <a:lnTo>
                  <a:pt x="70" y="926"/>
                </a:lnTo>
                <a:lnTo>
                  <a:pt x="80" y="960"/>
                </a:lnTo>
                <a:lnTo>
                  <a:pt x="92" y="996"/>
                </a:lnTo>
                <a:lnTo>
                  <a:pt x="108" y="1034"/>
                </a:lnTo>
                <a:lnTo>
                  <a:pt x="128" y="1072"/>
                </a:lnTo>
                <a:lnTo>
                  <a:pt x="128" y="1072"/>
                </a:lnTo>
                <a:lnTo>
                  <a:pt x="130" y="1078"/>
                </a:lnTo>
                <a:lnTo>
                  <a:pt x="130" y="1078"/>
                </a:lnTo>
                <a:lnTo>
                  <a:pt x="142" y="1096"/>
                </a:lnTo>
                <a:lnTo>
                  <a:pt x="142" y="1096"/>
                </a:lnTo>
                <a:lnTo>
                  <a:pt x="142" y="1096"/>
                </a:lnTo>
                <a:lnTo>
                  <a:pt x="142" y="1096"/>
                </a:lnTo>
                <a:lnTo>
                  <a:pt x="142" y="1096"/>
                </a:lnTo>
                <a:lnTo>
                  <a:pt x="142" y="1096"/>
                </a:lnTo>
                <a:lnTo>
                  <a:pt x="184" y="1072"/>
                </a:lnTo>
                <a:lnTo>
                  <a:pt x="226" y="1054"/>
                </a:lnTo>
                <a:lnTo>
                  <a:pt x="266" y="1038"/>
                </a:lnTo>
                <a:lnTo>
                  <a:pt x="302" y="1026"/>
                </a:lnTo>
                <a:lnTo>
                  <a:pt x="336" y="1018"/>
                </a:lnTo>
                <a:lnTo>
                  <a:pt x="368" y="1010"/>
                </a:lnTo>
                <a:lnTo>
                  <a:pt x="416" y="1002"/>
                </a:lnTo>
                <a:lnTo>
                  <a:pt x="416" y="1002"/>
                </a:lnTo>
                <a:lnTo>
                  <a:pt x="434" y="1002"/>
                </a:lnTo>
                <a:lnTo>
                  <a:pt x="454" y="1006"/>
                </a:lnTo>
                <a:lnTo>
                  <a:pt x="462" y="1010"/>
                </a:lnTo>
                <a:lnTo>
                  <a:pt x="470" y="1014"/>
                </a:lnTo>
                <a:lnTo>
                  <a:pt x="476" y="1018"/>
                </a:lnTo>
                <a:lnTo>
                  <a:pt x="482" y="1024"/>
                </a:lnTo>
                <a:lnTo>
                  <a:pt x="482" y="1024"/>
                </a:lnTo>
                <a:lnTo>
                  <a:pt x="486" y="1034"/>
                </a:lnTo>
                <a:lnTo>
                  <a:pt x="486" y="1044"/>
                </a:lnTo>
                <a:lnTo>
                  <a:pt x="484" y="1054"/>
                </a:lnTo>
                <a:lnTo>
                  <a:pt x="478" y="1068"/>
                </a:lnTo>
                <a:lnTo>
                  <a:pt x="478" y="1068"/>
                </a:lnTo>
                <a:lnTo>
                  <a:pt x="470" y="1086"/>
                </a:lnTo>
                <a:lnTo>
                  <a:pt x="466" y="1098"/>
                </a:lnTo>
                <a:lnTo>
                  <a:pt x="462" y="1112"/>
                </a:lnTo>
                <a:lnTo>
                  <a:pt x="462" y="1124"/>
                </a:lnTo>
                <a:lnTo>
                  <a:pt x="462" y="1138"/>
                </a:lnTo>
                <a:lnTo>
                  <a:pt x="464" y="1152"/>
                </a:lnTo>
                <a:lnTo>
                  <a:pt x="470" y="1164"/>
                </a:lnTo>
                <a:lnTo>
                  <a:pt x="470" y="1164"/>
                </a:lnTo>
                <a:lnTo>
                  <a:pt x="478" y="1174"/>
                </a:lnTo>
                <a:lnTo>
                  <a:pt x="486" y="1182"/>
                </a:lnTo>
                <a:lnTo>
                  <a:pt x="498" y="1188"/>
                </a:lnTo>
                <a:lnTo>
                  <a:pt x="512" y="1194"/>
                </a:lnTo>
                <a:lnTo>
                  <a:pt x="530" y="1198"/>
                </a:lnTo>
                <a:lnTo>
                  <a:pt x="550" y="1200"/>
                </a:lnTo>
                <a:lnTo>
                  <a:pt x="574" y="1198"/>
                </a:lnTo>
                <a:lnTo>
                  <a:pt x="602" y="1196"/>
                </a:lnTo>
                <a:lnTo>
                  <a:pt x="602" y="1196"/>
                </a:lnTo>
                <a:lnTo>
                  <a:pt x="626" y="1192"/>
                </a:lnTo>
                <a:lnTo>
                  <a:pt x="646" y="1186"/>
                </a:lnTo>
                <a:lnTo>
                  <a:pt x="664" y="1180"/>
                </a:lnTo>
                <a:lnTo>
                  <a:pt x="680" y="1174"/>
                </a:lnTo>
                <a:lnTo>
                  <a:pt x="692" y="1166"/>
                </a:lnTo>
                <a:lnTo>
                  <a:pt x="702" y="1158"/>
                </a:lnTo>
                <a:lnTo>
                  <a:pt x="710" y="1150"/>
                </a:lnTo>
                <a:lnTo>
                  <a:pt x="716" y="1140"/>
                </a:lnTo>
                <a:lnTo>
                  <a:pt x="718" y="1130"/>
                </a:lnTo>
                <a:lnTo>
                  <a:pt x="720" y="1122"/>
                </a:lnTo>
                <a:lnTo>
                  <a:pt x="720" y="1112"/>
                </a:lnTo>
                <a:lnTo>
                  <a:pt x="720" y="1102"/>
                </a:lnTo>
                <a:lnTo>
                  <a:pt x="714" y="1084"/>
                </a:lnTo>
                <a:lnTo>
                  <a:pt x="706" y="1066"/>
                </a:lnTo>
                <a:lnTo>
                  <a:pt x="706" y="1066"/>
                </a:lnTo>
                <a:lnTo>
                  <a:pt x="696" y="1050"/>
                </a:lnTo>
                <a:lnTo>
                  <a:pt x="686" y="1040"/>
                </a:lnTo>
                <a:lnTo>
                  <a:pt x="686" y="1040"/>
                </a:lnTo>
                <a:lnTo>
                  <a:pt x="678" y="1032"/>
                </a:lnTo>
                <a:lnTo>
                  <a:pt x="674" y="1024"/>
                </a:lnTo>
                <a:lnTo>
                  <a:pt x="674" y="1024"/>
                </a:lnTo>
                <a:lnTo>
                  <a:pt x="670" y="1014"/>
                </a:lnTo>
                <a:lnTo>
                  <a:pt x="670" y="1002"/>
                </a:lnTo>
                <a:lnTo>
                  <a:pt x="674" y="992"/>
                </a:lnTo>
                <a:lnTo>
                  <a:pt x="682" y="982"/>
                </a:lnTo>
                <a:lnTo>
                  <a:pt x="692" y="974"/>
                </a:lnTo>
                <a:lnTo>
                  <a:pt x="704" y="968"/>
                </a:lnTo>
                <a:lnTo>
                  <a:pt x="716" y="962"/>
                </a:lnTo>
                <a:lnTo>
                  <a:pt x="728" y="960"/>
                </a:lnTo>
                <a:lnTo>
                  <a:pt x="728" y="960"/>
                </a:lnTo>
                <a:lnTo>
                  <a:pt x="778" y="956"/>
                </a:lnTo>
                <a:lnTo>
                  <a:pt x="808" y="954"/>
                </a:lnTo>
                <a:lnTo>
                  <a:pt x="844" y="954"/>
                </a:lnTo>
                <a:lnTo>
                  <a:pt x="882" y="954"/>
                </a:lnTo>
                <a:lnTo>
                  <a:pt x="924" y="960"/>
                </a:lnTo>
                <a:lnTo>
                  <a:pt x="970" y="966"/>
                </a:lnTo>
                <a:lnTo>
                  <a:pt x="1016" y="976"/>
                </a:lnTo>
                <a:lnTo>
                  <a:pt x="1016" y="976"/>
                </a:lnTo>
                <a:lnTo>
                  <a:pt x="1016" y="978"/>
                </a:lnTo>
                <a:lnTo>
                  <a:pt x="1016" y="978"/>
                </a:lnTo>
                <a:lnTo>
                  <a:pt x="1028" y="930"/>
                </a:lnTo>
                <a:lnTo>
                  <a:pt x="1034" y="886"/>
                </a:lnTo>
                <a:lnTo>
                  <a:pt x="1038" y="844"/>
                </a:lnTo>
                <a:lnTo>
                  <a:pt x="1040" y="804"/>
                </a:lnTo>
                <a:lnTo>
                  <a:pt x="1040" y="770"/>
                </a:lnTo>
                <a:lnTo>
                  <a:pt x="1038" y="738"/>
                </a:lnTo>
                <a:lnTo>
                  <a:pt x="1034" y="690"/>
                </a:lnTo>
                <a:lnTo>
                  <a:pt x="1034" y="690"/>
                </a:lnTo>
                <a:lnTo>
                  <a:pt x="1030" y="678"/>
                </a:lnTo>
                <a:lnTo>
                  <a:pt x="1028" y="668"/>
                </a:lnTo>
                <a:lnTo>
                  <a:pt x="1022" y="658"/>
                </a:lnTo>
                <a:lnTo>
                  <a:pt x="1016" y="648"/>
                </a:lnTo>
                <a:lnTo>
                  <a:pt x="1008" y="640"/>
                </a:lnTo>
                <a:lnTo>
                  <a:pt x="1000" y="634"/>
                </a:lnTo>
                <a:lnTo>
                  <a:pt x="992" y="632"/>
                </a:lnTo>
                <a:lnTo>
                  <a:pt x="982" y="630"/>
                </a:lnTo>
                <a:lnTo>
                  <a:pt x="982" y="630"/>
                </a:lnTo>
                <a:lnTo>
                  <a:pt x="976" y="632"/>
                </a:lnTo>
                <a:lnTo>
                  <a:pt x="968" y="634"/>
                </a:lnTo>
                <a:lnTo>
                  <a:pt x="962" y="640"/>
                </a:lnTo>
                <a:lnTo>
                  <a:pt x="954" y="646"/>
                </a:lnTo>
                <a:lnTo>
                  <a:pt x="954" y="646"/>
                </a:lnTo>
                <a:lnTo>
                  <a:pt x="940" y="658"/>
                </a:lnTo>
                <a:lnTo>
                  <a:pt x="940" y="658"/>
                </a:lnTo>
                <a:lnTo>
                  <a:pt x="930" y="666"/>
                </a:lnTo>
                <a:lnTo>
                  <a:pt x="916" y="672"/>
                </a:lnTo>
                <a:lnTo>
                  <a:pt x="902" y="678"/>
                </a:lnTo>
                <a:lnTo>
                  <a:pt x="886" y="682"/>
                </a:lnTo>
                <a:lnTo>
                  <a:pt x="886" y="682"/>
                </a:lnTo>
                <a:lnTo>
                  <a:pt x="874" y="682"/>
                </a:lnTo>
                <a:lnTo>
                  <a:pt x="860" y="678"/>
                </a:lnTo>
                <a:lnTo>
                  <a:pt x="846" y="672"/>
                </a:lnTo>
                <a:lnTo>
                  <a:pt x="834" y="660"/>
                </a:lnTo>
                <a:lnTo>
                  <a:pt x="822" y="646"/>
                </a:lnTo>
                <a:lnTo>
                  <a:pt x="812" y="624"/>
                </a:lnTo>
                <a:lnTo>
                  <a:pt x="804" y="596"/>
                </a:lnTo>
                <a:lnTo>
                  <a:pt x="798" y="562"/>
                </a:lnTo>
                <a:lnTo>
                  <a:pt x="798" y="562"/>
                </a:lnTo>
                <a:lnTo>
                  <a:pt x="794" y="538"/>
                </a:lnTo>
                <a:lnTo>
                  <a:pt x="794" y="518"/>
                </a:lnTo>
                <a:lnTo>
                  <a:pt x="794" y="498"/>
                </a:lnTo>
                <a:lnTo>
                  <a:pt x="798" y="482"/>
                </a:lnTo>
                <a:lnTo>
                  <a:pt x="798" y="482"/>
                </a:lnTo>
                <a:lnTo>
                  <a:pt x="800" y="470"/>
                </a:lnTo>
                <a:lnTo>
                  <a:pt x="800" y="470"/>
                </a:lnTo>
                <a:lnTo>
                  <a:pt x="802" y="466"/>
                </a:lnTo>
                <a:lnTo>
                  <a:pt x="802" y="466"/>
                </a:lnTo>
                <a:lnTo>
                  <a:pt x="806" y="458"/>
                </a:lnTo>
                <a:lnTo>
                  <a:pt x="806" y="458"/>
                </a:lnTo>
                <a:lnTo>
                  <a:pt x="808" y="454"/>
                </a:lnTo>
                <a:lnTo>
                  <a:pt x="808" y="454"/>
                </a:lnTo>
                <a:lnTo>
                  <a:pt x="810" y="450"/>
                </a:lnTo>
                <a:lnTo>
                  <a:pt x="810" y="450"/>
                </a:lnTo>
                <a:lnTo>
                  <a:pt x="814" y="446"/>
                </a:lnTo>
                <a:lnTo>
                  <a:pt x="814" y="446"/>
                </a:lnTo>
                <a:lnTo>
                  <a:pt x="816" y="442"/>
                </a:lnTo>
                <a:lnTo>
                  <a:pt x="816" y="442"/>
                </a:lnTo>
                <a:lnTo>
                  <a:pt x="820" y="438"/>
                </a:lnTo>
                <a:lnTo>
                  <a:pt x="820" y="438"/>
                </a:lnTo>
                <a:lnTo>
                  <a:pt x="824" y="434"/>
                </a:lnTo>
                <a:lnTo>
                  <a:pt x="824" y="434"/>
                </a:lnTo>
                <a:lnTo>
                  <a:pt x="826" y="432"/>
                </a:lnTo>
                <a:lnTo>
                  <a:pt x="826" y="432"/>
                </a:lnTo>
                <a:lnTo>
                  <a:pt x="832" y="430"/>
                </a:lnTo>
                <a:lnTo>
                  <a:pt x="832" y="430"/>
                </a:lnTo>
                <a:lnTo>
                  <a:pt x="834" y="428"/>
                </a:lnTo>
                <a:lnTo>
                  <a:pt x="834" y="428"/>
                </a:lnTo>
                <a:lnTo>
                  <a:pt x="842" y="426"/>
                </a:lnTo>
                <a:lnTo>
                  <a:pt x="842" y="426"/>
                </a:lnTo>
                <a:lnTo>
                  <a:pt x="852" y="424"/>
                </a:lnTo>
                <a:lnTo>
                  <a:pt x="852" y="424"/>
                </a:lnTo>
                <a:lnTo>
                  <a:pt x="858" y="422"/>
                </a:lnTo>
                <a:lnTo>
                  <a:pt x="858" y="422"/>
                </a:lnTo>
                <a:lnTo>
                  <a:pt x="864" y="422"/>
                </a:lnTo>
                <a:lnTo>
                  <a:pt x="864" y="422"/>
                </a:lnTo>
                <a:lnTo>
                  <a:pt x="874" y="422"/>
                </a:lnTo>
                <a:lnTo>
                  <a:pt x="874" y="422"/>
                </a:lnTo>
                <a:lnTo>
                  <a:pt x="874" y="422"/>
                </a:lnTo>
                <a:lnTo>
                  <a:pt x="874" y="422"/>
                </a:lnTo>
                <a:lnTo>
                  <a:pt x="888" y="424"/>
                </a:lnTo>
                <a:lnTo>
                  <a:pt x="888" y="424"/>
                </a:lnTo>
                <a:lnTo>
                  <a:pt x="890" y="426"/>
                </a:lnTo>
                <a:lnTo>
                  <a:pt x="890" y="426"/>
                </a:lnTo>
                <a:lnTo>
                  <a:pt x="902" y="428"/>
                </a:lnTo>
                <a:lnTo>
                  <a:pt x="902" y="428"/>
                </a:lnTo>
                <a:lnTo>
                  <a:pt x="904" y="430"/>
                </a:lnTo>
                <a:lnTo>
                  <a:pt x="904" y="430"/>
                </a:lnTo>
                <a:lnTo>
                  <a:pt x="916" y="434"/>
                </a:lnTo>
                <a:lnTo>
                  <a:pt x="916" y="434"/>
                </a:lnTo>
                <a:lnTo>
                  <a:pt x="918" y="434"/>
                </a:lnTo>
                <a:lnTo>
                  <a:pt x="918" y="434"/>
                </a:lnTo>
                <a:lnTo>
                  <a:pt x="926" y="440"/>
                </a:lnTo>
                <a:lnTo>
                  <a:pt x="926" y="440"/>
                </a:lnTo>
                <a:lnTo>
                  <a:pt x="936" y="444"/>
                </a:lnTo>
                <a:lnTo>
                  <a:pt x="942" y="446"/>
                </a:lnTo>
                <a:lnTo>
                  <a:pt x="950" y="448"/>
                </a:lnTo>
                <a:lnTo>
                  <a:pt x="956" y="446"/>
                </a:lnTo>
                <a:lnTo>
                  <a:pt x="964" y="446"/>
                </a:lnTo>
                <a:lnTo>
                  <a:pt x="968" y="442"/>
                </a:lnTo>
                <a:lnTo>
                  <a:pt x="978" y="432"/>
                </a:lnTo>
                <a:lnTo>
                  <a:pt x="984" y="420"/>
                </a:lnTo>
                <a:lnTo>
                  <a:pt x="990" y="406"/>
                </a:lnTo>
                <a:lnTo>
                  <a:pt x="992" y="392"/>
                </a:lnTo>
                <a:lnTo>
                  <a:pt x="990" y="376"/>
                </a:lnTo>
                <a:lnTo>
                  <a:pt x="990" y="376"/>
                </a:lnTo>
                <a:lnTo>
                  <a:pt x="986" y="352"/>
                </a:lnTo>
                <a:lnTo>
                  <a:pt x="982" y="320"/>
                </a:lnTo>
                <a:lnTo>
                  <a:pt x="972" y="284"/>
                </a:lnTo>
                <a:lnTo>
                  <a:pt x="960" y="246"/>
                </a:lnTo>
                <a:lnTo>
                  <a:pt x="960" y="246"/>
                </a:lnTo>
                <a:lnTo>
                  <a:pt x="950" y="216"/>
                </a:lnTo>
                <a:lnTo>
                  <a:pt x="938" y="184"/>
                </a:lnTo>
                <a:lnTo>
                  <a:pt x="922" y="152"/>
                </a:lnTo>
                <a:lnTo>
                  <a:pt x="906" y="118"/>
                </a:lnTo>
                <a:lnTo>
                  <a:pt x="906" y="118"/>
                </a:lnTo>
                <a:lnTo>
                  <a:pt x="876" y="116"/>
                </a:lnTo>
                <a:lnTo>
                  <a:pt x="876" y="116"/>
                </a:lnTo>
                <a:lnTo>
                  <a:pt x="838" y="136"/>
                </a:lnTo>
                <a:lnTo>
                  <a:pt x="800" y="152"/>
                </a:lnTo>
                <a:lnTo>
                  <a:pt x="764" y="166"/>
                </a:lnTo>
                <a:lnTo>
                  <a:pt x="730" y="176"/>
                </a:lnTo>
                <a:lnTo>
                  <a:pt x="698" y="184"/>
                </a:lnTo>
                <a:lnTo>
                  <a:pt x="670" y="190"/>
                </a:lnTo>
                <a:lnTo>
                  <a:pt x="624" y="196"/>
                </a:lnTo>
                <a:lnTo>
                  <a:pt x="624" y="196"/>
                </a:lnTo>
                <a:lnTo>
                  <a:pt x="610" y="198"/>
                </a:lnTo>
                <a:lnTo>
                  <a:pt x="596" y="196"/>
                </a:lnTo>
                <a:lnTo>
                  <a:pt x="584" y="192"/>
                </a:lnTo>
                <a:lnTo>
                  <a:pt x="572" y="186"/>
                </a:lnTo>
                <a:lnTo>
                  <a:pt x="562" y="178"/>
                </a:lnTo>
                <a:lnTo>
                  <a:pt x="556" y="168"/>
                </a:lnTo>
                <a:lnTo>
                  <a:pt x="556" y="162"/>
                </a:lnTo>
                <a:lnTo>
                  <a:pt x="554" y="156"/>
                </a:lnTo>
                <a:lnTo>
                  <a:pt x="556" y="148"/>
                </a:lnTo>
                <a:lnTo>
                  <a:pt x="558" y="142"/>
                </a:lnTo>
                <a:lnTo>
                  <a:pt x="558" y="142"/>
                </a:lnTo>
                <a:lnTo>
                  <a:pt x="562" y="132"/>
                </a:lnTo>
                <a:lnTo>
                  <a:pt x="562" y="132"/>
                </a:lnTo>
                <a:lnTo>
                  <a:pt x="566" y="124"/>
                </a:lnTo>
                <a:lnTo>
                  <a:pt x="566" y="124"/>
                </a:lnTo>
                <a:lnTo>
                  <a:pt x="568" y="124"/>
                </a:lnTo>
                <a:lnTo>
                  <a:pt x="568" y="124"/>
                </a:lnTo>
                <a:lnTo>
                  <a:pt x="568" y="122"/>
                </a:lnTo>
                <a:lnTo>
                  <a:pt x="568" y="122"/>
                </a:lnTo>
                <a:lnTo>
                  <a:pt x="574" y="106"/>
                </a:lnTo>
                <a:lnTo>
                  <a:pt x="578" y="88"/>
                </a:lnTo>
                <a:lnTo>
                  <a:pt x="580" y="68"/>
                </a:lnTo>
                <a:lnTo>
                  <a:pt x="578" y="58"/>
                </a:lnTo>
                <a:lnTo>
                  <a:pt x="576" y="50"/>
                </a:lnTo>
                <a:lnTo>
                  <a:pt x="576" y="50"/>
                </a:lnTo>
                <a:lnTo>
                  <a:pt x="528" y="32"/>
                </a:lnTo>
                <a:lnTo>
                  <a:pt x="480" y="12"/>
                </a:lnTo>
                <a:lnTo>
                  <a:pt x="480" y="12"/>
                </a:lnTo>
                <a:lnTo>
                  <a:pt x="466" y="0"/>
                </a:lnTo>
                <a:lnTo>
                  <a:pt x="466" y="0"/>
                </a:lnTo>
                <a:lnTo>
                  <a:pt x="440" y="4"/>
                </a:lnTo>
                <a:lnTo>
                  <a:pt x="440" y="4"/>
                </a:lnTo>
                <a:lnTo>
                  <a:pt x="418" y="6"/>
                </a:lnTo>
                <a:lnTo>
                  <a:pt x="400" y="10"/>
                </a:lnTo>
                <a:lnTo>
                  <a:pt x="384" y="16"/>
                </a:lnTo>
                <a:lnTo>
                  <a:pt x="370" y="20"/>
                </a:lnTo>
                <a:lnTo>
                  <a:pt x="358" y="28"/>
                </a:lnTo>
                <a:lnTo>
                  <a:pt x="348" y="34"/>
                </a:lnTo>
                <a:lnTo>
                  <a:pt x="340" y="40"/>
                </a:lnTo>
                <a:lnTo>
                  <a:pt x="332" y="48"/>
                </a:lnTo>
                <a:lnTo>
                  <a:pt x="328" y="56"/>
                </a:lnTo>
                <a:lnTo>
                  <a:pt x="324" y="64"/>
                </a:lnTo>
                <a:lnTo>
                  <a:pt x="322" y="72"/>
                </a:lnTo>
                <a:lnTo>
                  <a:pt x="320" y="80"/>
                </a:lnTo>
                <a:lnTo>
                  <a:pt x="320" y="96"/>
                </a:lnTo>
                <a:lnTo>
                  <a:pt x="324" y="112"/>
                </a:lnTo>
                <a:lnTo>
                  <a:pt x="324" y="112"/>
                </a:lnTo>
                <a:close/>
              </a:path>
            </a:pathLst>
          </a:custGeom>
          <a:gradFill>
            <a:gsLst>
              <a:gs pos="0">
                <a:srgbClr val="FF0000"/>
              </a:gs>
              <a:gs pos="100000">
                <a:srgbClr val="C00000">
                  <a:lumMod val="96000"/>
                </a:srgbClr>
              </a:gs>
            </a:gsLst>
            <a:lin ang="5400000" scaled="1"/>
          </a:gradFill>
          <a:ln w="762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1025611" y="1334530"/>
            <a:ext cx="4672786" cy="5509200"/>
          </a:xfrm>
          <a:prstGeom prst="rect">
            <a:avLst/>
          </a:prstGeom>
          <a:noFill/>
        </p:spPr>
        <p:txBody>
          <a:bodyPr wrap="square" rtlCol="0">
            <a:spAutoFit/>
          </a:bodyPr>
          <a:lstStyle/>
          <a:p>
            <a:pPr>
              <a:buNone/>
            </a:pPr>
            <a:endParaRPr lang="en-US" sz="2800" dirty="0" smtClean="0"/>
          </a:p>
          <a:p>
            <a:pPr>
              <a:buNone/>
            </a:pPr>
            <a:r>
              <a:rPr lang="en-US" sz="2800" dirty="0" smtClean="0"/>
              <a:t>Interested </a:t>
            </a:r>
            <a:r>
              <a:rPr lang="en-US" sz="2800" dirty="0" smtClean="0"/>
              <a:t>students will complete a </a:t>
            </a:r>
            <a:r>
              <a:rPr lang="en-US" sz="2800" b="1" dirty="0" smtClean="0"/>
              <a:t>Lee College application </a:t>
            </a:r>
            <a:r>
              <a:rPr lang="en-US" sz="2800" dirty="0" smtClean="0"/>
              <a:t>on February </a:t>
            </a:r>
            <a:r>
              <a:rPr lang="en-US" sz="2800" dirty="0" smtClean="0"/>
              <a:t>27, </a:t>
            </a:r>
            <a:r>
              <a:rPr lang="en-US" sz="2800" dirty="0" smtClean="0"/>
              <a:t>7:30 am at CHS</a:t>
            </a:r>
            <a:r>
              <a:rPr lang="en-US" sz="2800" dirty="0" smtClean="0"/>
              <a:t>.*</a:t>
            </a:r>
            <a:endParaRPr lang="en-US" sz="2800" dirty="0" smtClean="0"/>
          </a:p>
          <a:p>
            <a:pPr>
              <a:buNone/>
            </a:pPr>
            <a:endParaRPr lang="en-US" sz="2800" dirty="0"/>
          </a:p>
          <a:p>
            <a:pPr>
              <a:buNone/>
            </a:pPr>
            <a:r>
              <a:rPr lang="en-US" sz="2800" b="1" u="sng" dirty="0" smtClean="0"/>
              <a:t>TSI </a:t>
            </a:r>
            <a:r>
              <a:rPr lang="en-US" sz="2800" b="1" u="sng" dirty="0" smtClean="0"/>
              <a:t>testing</a:t>
            </a:r>
          </a:p>
          <a:p>
            <a:pPr>
              <a:buNone/>
            </a:pPr>
            <a:r>
              <a:rPr lang="en-US" sz="2800" dirty="0" smtClean="0"/>
              <a:t>March 20, 7:30 a.m.</a:t>
            </a:r>
          </a:p>
          <a:p>
            <a:pPr>
              <a:buNone/>
            </a:pPr>
            <a:r>
              <a:rPr lang="en-US" sz="2800" dirty="0" smtClean="0"/>
              <a:t>March 27, 7:30 a.m.</a:t>
            </a:r>
            <a:endParaRPr lang="en-US" sz="2800" dirty="0" smtClean="0"/>
          </a:p>
          <a:p>
            <a:pPr>
              <a:buNone/>
            </a:pPr>
            <a:r>
              <a:rPr lang="en-US" sz="2800" dirty="0" smtClean="0"/>
              <a:t>April </a:t>
            </a:r>
            <a:r>
              <a:rPr lang="en-US" sz="2800" dirty="0"/>
              <a:t>3</a:t>
            </a:r>
            <a:r>
              <a:rPr lang="en-US" sz="2800" dirty="0" smtClean="0"/>
              <a:t>, 7:30 a.m.</a:t>
            </a:r>
            <a:endParaRPr lang="en-US" sz="2800" dirty="0" smtClean="0"/>
          </a:p>
          <a:p>
            <a:pPr>
              <a:buNone/>
            </a:pPr>
            <a:r>
              <a:rPr lang="en-US" sz="2800" dirty="0" smtClean="0"/>
              <a:t>April </a:t>
            </a:r>
            <a:r>
              <a:rPr lang="en-US" sz="2800" dirty="0" smtClean="0"/>
              <a:t>17</a:t>
            </a:r>
            <a:r>
              <a:rPr lang="en-US" sz="2800" dirty="0" smtClean="0"/>
              <a:t>, 7:30 a.m.</a:t>
            </a:r>
          </a:p>
          <a:p>
            <a:pPr>
              <a:buNone/>
            </a:pPr>
            <a:r>
              <a:rPr lang="en-US" sz="2800" dirty="0" smtClean="0"/>
              <a:t>	</a:t>
            </a:r>
            <a:endParaRPr lang="en-US" sz="2800" dirty="0" smtClean="0"/>
          </a:p>
          <a:p>
            <a:pPr>
              <a:buNone/>
            </a:pPr>
            <a:r>
              <a:rPr lang="en-US" sz="1600" dirty="0" smtClean="0">
                <a:solidFill>
                  <a:schemeClr val="tx1">
                    <a:lumMod val="75000"/>
                    <a:lumOff val="25000"/>
                  </a:schemeClr>
                </a:solidFill>
              </a:rPr>
              <a:t>*8</a:t>
            </a:r>
            <a:r>
              <a:rPr lang="en-US" sz="1600" baseline="30000" dirty="0" smtClean="0">
                <a:solidFill>
                  <a:schemeClr val="tx1">
                    <a:lumMod val="75000"/>
                    <a:lumOff val="25000"/>
                  </a:schemeClr>
                </a:solidFill>
              </a:rPr>
              <a:t>th</a:t>
            </a:r>
            <a:r>
              <a:rPr lang="en-US" sz="1600" dirty="0" smtClean="0">
                <a:solidFill>
                  <a:schemeClr val="tx1">
                    <a:lumMod val="75000"/>
                    <a:lumOff val="25000"/>
                  </a:schemeClr>
                </a:solidFill>
              </a:rPr>
              <a:t> graders will not adhere to these dates</a:t>
            </a:r>
            <a:endParaRPr lang="en-US" sz="1600" dirty="0">
              <a:solidFill>
                <a:schemeClr val="tx1">
                  <a:lumMod val="75000"/>
                  <a:lumOff val="25000"/>
                </a:schemeClr>
              </a:solidFill>
            </a:endParaRPr>
          </a:p>
        </p:txBody>
      </p:sp>
    </p:spTree>
    <p:extLst>
      <p:ext uri="{BB962C8B-B14F-4D97-AF65-F5344CB8AC3E}">
        <p14:creationId xmlns:p14="http://schemas.microsoft.com/office/powerpoint/2010/main" val="395697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4122"/>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4000" b="1" dirty="0" smtClean="0">
                <a:solidFill>
                  <a:schemeClr val="bg1"/>
                </a:solidFill>
              </a:rPr>
              <a:t>San Jacinto Testing</a:t>
            </a:r>
            <a:endParaRPr lang="en-US" sz="4000" b="1" dirty="0">
              <a:solidFill>
                <a:schemeClr val="bg1"/>
              </a:solidFill>
            </a:endParaRPr>
          </a:p>
        </p:txBody>
      </p:sp>
      <p:sp>
        <p:nvSpPr>
          <p:cNvPr id="17" name="Oval 16"/>
          <p:cNvSpPr/>
          <p:nvPr/>
        </p:nvSpPr>
        <p:spPr>
          <a:xfrm>
            <a:off x="5943893" y="5855114"/>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6"/>
          <p:cNvSpPr>
            <a:spLocks/>
          </p:cNvSpPr>
          <p:nvPr/>
        </p:nvSpPr>
        <p:spPr bwMode="auto">
          <a:xfrm>
            <a:off x="6273593" y="2536480"/>
            <a:ext cx="511175" cy="23495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6" name="Group 15"/>
          <p:cNvGrpSpPr/>
          <p:nvPr/>
        </p:nvGrpSpPr>
        <p:grpSpPr>
          <a:xfrm>
            <a:off x="5943893" y="541926"/>
            <a:ext cx="4809228" cy="5675895"/>
            <a:chOff x="5159143" y="775285"/>
            <a:chExt cx="4809228" cy="5675895"/>
          </a:xfrm>
        </p:grpSpPr>
        <p:sp>
          <p:nvSpPr>
            <p:cNvPr id="11" name="Freeform 37"/>
            <p:cNvSpPr>
              <a:spLocks/>
            </p:cNvSpPr>
            <p:nvPr/>
          </p:nvSpPr>
          <p:spPr bwMode="auto">
            <a:xfrm>
              <a:off x="6803489" y="775285"/>
              <a:ext cx="3164882" cy="2004167"/>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p:nvPr/>
          </p:nvGrpSpPr>
          <p:grpSpPr>
            <a:xfrm>
              <a:off x="5159143" y="2365464"/>
              <a:ext cx="4658335" cy="4085716"/>
              <a:chOff x="5834999" y="2058749"/>
              <a:chExt cx="4658335" cy="4085716"/>
            </a:xfrm>
          </p:grpSpPr>
          <p:sp>
            <p:nvSpPr>
              <p:cNvPr id="13" name="Freeform 36"/>
              <p:cNvSpPr>
                <a:spLocks/>
              </p:cNvSpPr>
              <p:nvPr/>
            </p:nvSpPr>
            <p:spPr bwMode="auto">
              <a:xfrm>
                <a:off x="8322798" y="2480476"/>
                <a:ext cx="622917" cy="28631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39"/>
              <p:cNvSpPr>
                <a:spLocks noEditPoints="1"/>
              </p:cNvSpPr>
              <p:nvPr/>
            </p:nvSpPr>
            <p:spPr bwMode="auto">
              <a:xfrm>
                <a:off x="5834999" y="2058749"/>
                <a:ext cx="4658335" cy="4085716"/>
              </a:xfrm>
              <a:custGeom>
                <a:avLst/>
                <a:gdLst>
                  <a:gd name="T0" fmla="*/ 2058 w 2408"/>
                  <a:gd name="T1" fmla="*/ 1868 h 2112"/>
                  <a:gd name="T2" fmla="*/ 2280 w 2408"/>
                  <a:gd name="T3" fmla="*/ 1460 h 2112"/>
                  <a:gd name="T4" fmla="*/ 2386 w 2408"/>
                  <a:gd name="T5" fmla="*/ 1006 h 2112"/>
                  <a:gd name="T6" fmla="*/ 2408 w 2408"/>
                  <a:gd name="T7" fmla="*/ 608 h 2112"/>
                  <a:gd name="T8" fmla="*/ 2326 w 2408"/>
                  <a:gd name="T9" fmla="*/ 336 h 2112"/>
                  <a:gd name="T10" fmla="*/ 2170 w 2408"/>
                  <a:gd name="T11" fmla="*/ 158 h 2112"/>
                  <a:gd name="T12" fmla="*/ 1936 w 2408"/>
                  <a:gd name="T13" fmla="*/ 244 h 2112"/>
                  <a:gd name="T14" fmla="*/ 1638 w 2408"/>
                  <a:gd name="T15" fmla="*/ 286 h 2112"/>
                  <a:gd name="T16" fmla="*/ 1718 w 2408"/>
                  <a:gd name="T17" fmla="*/ 520 h 2112"/>
                  <a:gd name="T18" fmla="*/ 1696 w 2408"/>
                  <a:gd name="T19" fmla="*/ 614 h 2112"/>
                  <a:gd name="T20" fmla="*/ 1650 w 2408"/>
                  <a:gd name="T21" fmla="*/ 602 h 2112"/>
                  <a:gd name="T22" fmla="*/ 1622 w 2408"/>
                  <a:gd name="T23" fmla="*/ 594 h 2112"/>
                  <a:gd name="T24" fmla="*/ 1590 w 2408"/>
                  <a:gd name="T25" fmla="*/ 590 h 2112"/>
                  <a:gd name="T26" fmla="*/ 1564 w 2408"/>
                  <a:gd name="T27" fmla="*/ 598 h 2112"/>
                  <a:gd name="T28" fmla="*/ 1548 w 2408"/>
                  <a:gd name="T29" fmla="*/ 610 h 2112"/>
                  <a:gd name="T30" fmla="*/ 1538 w 2408"/>
                  <a:gd name="T31" fmla="*/ 626 h 2112"/>
                  <a:gd name="T32" fmla="*/ 1526 w 2408"/>
                  <a:gd name="T33" fmla="*/ 686 h 2112"/>
                  <a:gd name="T34" fmla="*/ 1578 w 2408"/>
                  <a:gd name="T35" fmla="*/ 840 h 2112"/>
                  <a:gd name="T36" fmla="*/ 1672 w 2408"/>
                  <a:gd name="T37" fmla="*/ 826 h 2112"/>
                  <a:gd name="T38" fmla="*/ 1714 w 2408"/>
                  <a:gd name="T39" fmla="*/ 798 h 2112"/>
                  <a:gd name="T40" fmla="*/ 1766 w 2408"/>
                  <a:gd name="T41" fmla="*/ 858 h 2112"/>
                  <a:gd name="T42" fmla="*/ 1748 w 2408"/>
                  <a:gd name="T43" fmla="*/ 1146 h 2112"/>
                  <a:gd name="T44" fmla="*/ 1540 w 2408"/>
                  <a:gd name="T45" fmla="*/ 1122 h 2112"/>
                  <a:gd name="T46" fmla="*/ 1406 w 2408"/>
                  <a:gd name="T47" fmla="*/ 1160 h 2112"/>
                  <a:gd name="T48" fmla="*/ 1428 w 2408"/>
                  <a:gd name="T49" fmla="*/ 1218 h 2112"/>
                  <a:gd name="T50" fmla="*/ 1448 w 2408"/>
                  <a:gd name="T51" fmla="*/ 1308 h 2112"/>
                  <a:gd name="T52" fmla="*/ 1334 w 2408"/>
                  <a:gd name="T53" fmla="*/ 1364 h 2112"/>
                  <a:gd name="T54" fmla="*/ 1210 w 2408"/>
                  <a:gd name="T55" fmla="*/ 1342 h 2112"/>
                  <a:gd name="T56" fmla="*/ 1202 w 2408"/>
                  <a:gd name="T57" fmla="*/ 1254 h 2112"/>
                  <a:gd name="T58" fmla="*/ 1208 w 2408"/>
                  <a:gd name="T59" fmla="*/ 1186 h 2112"/>
                  <a:gd name="T60" fmla="*/ 1068 w 2408"/>
                  <a:gd name="T61" fmla="*/ 1186 h 2112"/>
                  <a:gd name="T62" fmla="*/ 874 w 2408"/>
                  <a:gd name="T63" fmla="*/ 1264 h 2112"/>
                  <a:gd name="T64" fmla="*/ 824 w 2408"/>
                  <a:gd name="T65" fmla="*/ 1164 h 2112"/>
                  <a:gd name="T66" fmla="*/ 780 w 2408"/>
                  <a:gd name="T67" fmla="*/ 968 h 2112"/>
                  <a:gd name="T68" fmla="*/ 822 w 2408"/>
                  <a:gd name="T69" fmla="*/ 920 h 2112"/>
                  <a:gd name="T70" fmla="*/ 908 w 2408"/>
                  <a:gd name="T71" fmla="*/ 946 h 2112"/>
                  <a:gd name="T72" fmla="*/ 976 w 2408"/>
                  <a:gd name="T73" fmla="*/ 868 h 2112"/>
                  <a:gd name="T74" fmla="*/ 926 w 2408"/>
                  <a:gd name="T75" fmla="*/ 696 h 2112"/>
                  <a:gd name="T76" fmla="*/ 830 w 2408"/>
                  <a:gd name="T77" fmla="*/ 712 h 2112"/>
                  <a:gd name="T78" fmla="*/ 780 w 2408"/>
                  <a:gd name="T79" fmla="*/ 736 h 2112"/>
                  <a:gd name="T80" fmla="*/ 738 w 2408"/>
                  <a:gd name="T81" fmla="*/ 678 h 2112"/>
                  <a:gd name="T82" fmla="*/ 756 w 2408"/>
                  <a:gd name="T83" fmla="*/ 392 h 2112"/>
                  <a:gd name="T84" fmla="*/ 1044 w 2408"/>
                  <a:gd name="T85" fmla="*/ 408 h 2112"/>
                  <a:gd name="T86" fmla="*/ 1102 w 2408"/>
                  <a:gd name="T87" fmla="*/ 350 h 2112"/>
                  <a:gd name="T88" fmla="*/ 1084 w 2408"/>
                  <a:gd name="T89" fmla="*/ 326 h 2112"/>
                  <a:gd name="T90" fmla="*/ 1058 w 2408"/>
                  <a:gd name="T91" fmla="*/ 282 h 2112"/>
                  <a:gd name="T92" fmla="*/ 1060 w 2408"/>
                  <a:gd name="T93" fmla="*/ 224 h 2112"/>
                  <a:gd name="T94" fmla="*/ 1150 w 2408"/>
                  <a:gd name="T95" fmla="*/ 174 h 2112"/>
                  <a:gd name="T96" fmla="*/ 1050 w 2408"/>
                  <a:gd name="T97" fmla="*/ 72 h 2112"/>
                  <a:gd name="T98" fmla="*/ 714 w 2408"/>
                  <a:gd name="T99" fmla="*/ 0 h 2112"/>
                  <a:gd name="T100" fmla="*/ 418 w 2408"/>
                  <a:gd name="T101" fmla="*/ 58 h 2112"/>
                  <a:gd name="T102" fmla="*/ 142 w 2408"/>
                  <a:gd name="T103" fmla="*/ 256 h 2112"/>
                  <a:gd name="T104" fmla="*/ 10 w 2408"/>
                  <a:gd name="T105" fmla="*/ 540 h 2112"/>
                  <a:gd name="T106" fmla="*/ 44 w 2408"/>
                  <a:gd name="T107" fmla="*/ 1148 h 2112"/>
                  <a:gd name="T108" fmla="*/ 142 w 2408"/>
                  <a:gd name="T109" fmla="*/ 1498 h 2112"/>
                  <a:gd name="T110" fmla="*/ 306 w 2408"/>
                  <a:gd name="T111" fmla="*/ 1812 h 2112"/>
                  <a:gd name="T112" fmla="*/ 510 w 2408"/>
                  <a:gd name="T113" fmla="*/ 2018 h 2112"/>
                  <a:gd name="T114" fmla="*/ 732 w 2408"/>
                  <a:gd name="T115" fmla="*/ 2108 h 2112"/>
                  <a:gd name="T116" fmla="*/ 958 w 2408"/>
                  <a:gd name="T117" fmla="*/ 2076 h 2112"/>
                  <a:gd name="T118" fmla="*/ 1174 w 2408"/>
                  <a:gd name="T119" fmla="*/ 1974 h 2112"/>
                  <a:gd name="T120" fmla="*/ 1330 w 2408"/>
                  <a:gd name="T121" fmla="*/ 2028 h 2112"/>
                  <a:gd name="T122" fmla="*/ 1592 w 2408"/>
                  <a:gd name="T123" fmla="*/ 2110 h 2112"/>
                  <a:gd name="T124" fmla="*/ 1840 w 2408"/>
                  <a:gd name="T125" fmla="*/ 2054 h 2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08" h="2112">
                    <a:moveTo>
                      <a:pt x="1876" y="2034"/>
                    </a:moveTo>
                    <a:lnTo>
                      <a:pt x="1876" y="2034"/>
                    </a:lnTo>
                    <a:lnTo>
                      <a:pt x="1916" y="2006"/>
                    </a:lnTo>
                    <a:lnTo>
                      <a:pt x="1956" y="1974"/>
                    </a:lnTo>
                    <a:lnTo>
                      <a:pt x="1956" y="1974"/>
                    </a:lnTo>
                    <a:lnTo>
                      <a:pt x="1992" y="1942"/>
                    </a:lnTo>
                    <a:lnTo>
                      <a:pt x="2026" y="1906"/>
                    </a:lnTo>
                    <a:lnTo>
                      <a:pt x="2058" y="1868"/>
                    </a:lnTo>
                    <a:lnTo>
                      <a:pt x="2090" y="1828"/>
                    </a:lnTo>
                    <a:lnTo>
                      <a:pt x="2120" y="1784"/>
                    </a:lnTo>
                    <a:lnTo>
                      <a:pt x="2150" y="1738"/>
                    </a:lnTo>
                    <a:lnTo>
                      <a:pt x="2180" y="1688"/>
                    </a:lnTo>
                    <a:lnTo>
                      <a:pt x="2206" y="1636"/>
                    </a:lnTo>
                    <a:lnTo>
                      <a:pt x="2234" y="1580"/>
                    </a:lnTo>
                    <a:lnTo>
                      <a:pt x="2258" y="1522"/>
                    </a:lnTo>
                    <a:lnTo>
                      <a:pt x="2280" y="1460"/>
                    </a:lnTo>
                    <a:lnTo>
                      <a:pt x="2302" y="1396"/>
                    </a:lnTo>
                    <a:lnTo>
                      <a:pt x="2322" y="1330"/>
                    </a:lnTo>
                    <a:lnTo>
                      <a:pt x="2340" y="1262"/>
                    </a:lnTo>
                    <a:lnTo>
                      <a:pt x="2356" y="1190"/>
                    </a:lnTo>
                    <a:lnTo>
                      <a:pt x="2370" y="1114"/>
                    </a:lnTo>
                    <a:lnTo>
                      <a:pt x="2370" y="1114"/>
                    </a:lnTo>
                    <a:lnTo>
                      <a:pt x="2378" y="1060"/>
                    </a:lnTo>
                    <a:lnTo>
                      <a:pt x="2386" y="1006"/>
                    </a:lnTo>
                    <a:lnTo>
                      <a:pt x="2392" y="948"/>
                    </a:lnTo>
                    <a:lnTo>
                      <a:pt x="2398" y="892"/>
                    </a:lnTo>
                    <a:lnTo>
                      <a:pt x="2402" y="832"/>
                    </a:lnTo>
                    <a:lnTo>
                      <a:pt x="2406" y="772"/>
                    </a:lnTo>
                    <a:lnTo>
                      <a:pt x="2408" y="710"/>
                    </a:lnTo>
                    <a:lnTo>
                      <a:pt x="2408" y="648"/>
                    </a:lnTo>
                    <a:lnTo>
                      <a:pt x="2408" y="648"/>
                    </a:lnTo>
                    <a:lnTo>
                      <a:pt x="2408" y="608"/>
                    </a:lnTo>
                    <a:lnTo>
                      <a:pt x="2404" y="572"/>
                    </a:lnTo>
                    <a:lnTo>
                      <a:pt x="2398" y="534"/>
                    </a:lnTo>
                    <a:lnTo>
                      <a:pt x="2390" y="498"/>
                    </a:lnTo>
                    <a:lnTo>
                      <a:pt x="2382" y="464"/>
                    </a:lnTo>
                    <a:lnTo>
                      <a:pt x="2370" y="430"/>
                    </a:lnTo>
                    <a:lnTo>
                      <a:pt x="2358" y="398"/>
                    </a:lnTo>
                    <a:lnTo>
                      <a:pt x="2342" y="368"/>
                    </a:lnTo>
                    <a:lnTo>
                      <a:pt x="2326" y="336"/>
                    </a:lnTo>
                    <a:lnTo>
                      <a:pt x="2308" y="308"/>
                    </a:lnTo>
                    <a:lnTo>
                      <a:pt x="2288" y="280"/>
                    </a:lnTo>
                    <a:lnTo>
                      <a:pt x="2268" y="254"/>
                    </a:lnTo>
                    <a:lnTo>
                      <a:pt x="2244" y="228"/>
                    </a:lnTo>
                    <a:lnTo>
                      <a:pt x="2222" y="204"/>
                    </a:lnTo>
                    <a:lnTo>
                      <a:pt x="2196" y="180"/>
                    </a:lnTo>
                    <a:lnTo>
                      <a:pt x="2170" y="158"/>
                    </a:lnTo>
                    <a:lnTo>
                      <a:pt x="2170" y="158"/>
                    </a:lnTo>
                    <a:lnTo>
                      <a:pt x="2134" y="132"/>
                    </a:lnTo>
                    <a:lnTo>
                      <a:pt x="2134" y="132"/>
                    </a:lnTo>
                    <a:lnTo>
                      <a:pt x="2096" y="160"/>
                    </a:lnTo>
                    <a:lnTo>
                      <a:pt x="2058" y="186"/>
                    </a:lnTo>
                    <a:lnTo>
                      <a:pt x="2016" y="210"/>
                    </a:lnTo>
                    <a:lnTo>
                      <a:pt x="1972" y="230"/>
                    </a:lnTo>
                    <a:lnTo>
                      <a:pt x="1972" y="230"/>
                    </a:lnTo>
                    <a:lnTo>
                      <a:pt x="1936" y="244"/>
                    </a:lnTo>
                    <a:lnTo>
                      <a:pt x="1898" y="258"/>
                    </a:lnTo>
                    <a:lnTo>
                      <a:pt x="1858" y="268"/>
                    </a:lnTo>
                    <a:lnTo>
                      <a:pt x="1818" y="276"/>
                    </a:lnTo>
                    <a:lnTo>
                      <a:pt x="1776" y="282"/>
                    </a:lnTo>
                    <a:lnTo>
                      <a:pt x="1732" y="286"/>
                    </a:lnTo>
                    <a:lnTo>
                      <a:pt x="1686" y="288"/>
                    </a:lnTo>
                    <a:lnTo>
                      <a:pt x="1638" y="286"/>
                    </a:lnTo>
                    <a:lnTo>
                      <a:pt x="1638" y="286"/>
                    </a:lnTo>
                    <a:lnTo>
                      <a:pt x="1656" y="320"/>
                    </a:lnTo>
                    <a:lnTo>
                      <a:pt x="1670" y="352"/>
                    </a:lnTo>
                    <a:lnTo>
                      <a:pt x="1682" y="384"/>
                    </a:lnTo>
                    <a:lnTo>
                      <a:pt x="1692" y="414"/>
                    </a:lnTo>
                    <a:lnTo>
                      <a:pt x="1692" y="414"/>
                    </a:lnTo>
                    <a:lnTo>
                      <a:pt x="1704" y="452"/>
                    </a:lnTo>
                    <a:lnTo>
                      <a:pt x="1714" y="488"/>
                    </a:lnTo>
                    <a:lnTo>
                      <a:pt x="1718" y="520"/>
                    </a:lnTo>
                    <a:lnTo>
                      <a:pt x="1722" y="544"/>
                    </a:lnTo>
                    <a:lnTo>
                      <a:pt x="1722" y="544"/>
                    </a:lnTo>
                    <a:lnTo>
                      <a:pt x="1724" y="560"/>
                    </a:lnTo>
                    <a:lnTo>
                      <a:pt x="1722" y="574"/>
                    </a:lnTo>
                    <a:lnTo>
                      <a:pt x="1716" y="588"/>
                    </a:lnTo>
                    <a:lnTo>
                      <a:pt x="1710" y="600"/>
                    </a:lnTo>
                    <a:lnTo>
                      <a:pt x="1700" y="610"/>
                    </a:lnTo>
                    <a:lnTo>
                      <a:pt x="1696" y="614"/>
                    </a:lnTo>
                    <a:lnTo>
                      <a:pt x="1688" y="614"/>
                    </a:lnTo>
                    <a:lnTo>
                      <a:pt x="1682" y="616"/>
                    </a:lnTo>
                    <a:lnTo>
                      <a:pt x="1674" y="614"/>
                    </a:lnTo>
                    <a:lnTo>
                      <a:pt x="1668" y="612"/>
                    </a:lnTo>
                    <a:lnTo>
                      <a:pt x="1658" y="608"/>
                    </a:lnTo>
                    <a:lnTo>
                      <a:pt x="1658" y="608"/>
                    </a:lnTo>
                    <a:lnTo>
                      <a:pt x="1650" y="602"/>
                    </a:lnTo>
                    <a:lnTo>
                      <a:pt x="1650" y="602"/>
                    </a:lnTo>
                    <a:lnTo>
                      <a:pt x="1648" y="602"/>
                    </a:lnTo>
                    <a:lnTo>
                      <a:pt x="1648" y="602"/>
                    </a:lnTo>
                    <a:lnTo>
                      <a:pt x="1636" y="598"/>
                    </a:lnTo>
                    <a:lnTo>
                      <a:pt x="1636" y="598"/>
                    </a:lnTo>
                    <a:lnTo>
                      <a:pt x="1634" y="596"/>
                    </a:lnTo>
                    <a:lnTo>
                      <a:pt x="1634" y="596"/>
                    </a:lnTo>
                    <a:lnTo>
                      <a:pt x="1622" y="594"/>
                    </a:lnTo>
                    <a:lnTo>
                      <a:pt x="1622" y="594"/>
                    </a:lnTo>
                    <a:lnTo>
                      <a:pt x="1620" y="592"/>
                    </a:lnTo>
                    <a:lnTo>
                      <a:pt x="1620" y="592"/>
                    </a:lnTo>
                    <a:lnTo>
                      <a:pt x="1606" y="590"/>
                    </a:lnTo>
                    <a:lnTo>
                      <a:pt x="1606" y="590"/>
                    </a:lnTo>
                    <a:lnTo>
                      <a:pt x="1596" y="590"/>
                    </a:lnTo>
                    <a:lnTo>
                      <a:pt x="1596" y="590"/>
                    </a:lnTo>
                    <a:lnTo>
                      <a:pt x="1590" y="590"/>
                    </a:lnTo>
                    <a:lnTo>
                      <a:pt x="1590" y="590"/>
                    </a:lnTo>
                    <a:lnTo>
                      <a:pt x="1584" y="592"/>
                    </a:lnTo>
                    <a:lnTo>
                      <a:pt x="1584" y="592"/>
                    </a:lnTo>
                    <a:lnTo>
                      <a:pt x="1574" y="594"/>
                    </a:lnTo>
                    <a:lnTo>
                      <a:pt x="1574" y="594"/>
                    </a:lnTo>
                    <a:lnTo>
                      <a:pt x="1566" y="596"/>
                    </a:lnTo>
                    <a:lnTo>
                      <a:pt x="1566" y="596"/>
                    </a:lnTo>
                    <a:lnTo>
                      <a:pt x="1564" y="598"/>
                    </a:lnTo>
                    <a:lnTo>
                      <a:pt x="1564" y="598"/>
                    </a:lnTo>
                    <a:lnTo>
                      <a:pt x="1558" y="600"/>
                    </a:lnTo>
                    <a:lnTo>
                      <a:pt x="1558" y="600"/>
                    </a:lnTo>
                    <a:lnTo>
                      <a:pt x="1556" y="602"/>
                    </a:lnTo>
                    <a:lnTo>
                      <a:pt x="1556" y="602"/>
                    </a:lnTo>
                    <a:lnTo>
                      <a:pt x="1552" y="606"/>
                    </a:lnTo>
                    <a:lnTo>
                      <a:pt x="1552" y="606"/>
                    </a:lnTo>
                    <a:lnTo>
                      <a:pt x="1548" y="610"/>
                    </a:lnTo>
                    <a:lnTo>
                      <a:pt x="1548" y="610"/>
                    </a:lnTo>
                    <a:lnTo>
                      <a:pt x="1546" y="614"/>
                    </a:lnTo>
                    <a:lnTo>
                      <a:pt x="1546" y="614"/>
                    </a:lnTo>
                    <a:lnTo>
                      <a:pt x="1542" y="618"/>
                    </a:lnTo>
                    <a:lnTo>
                      <a:pt x="1542" y="618"/>
                    </a:lnTo>
                    <a:lnTo>
                      <a:pt x="1540" y="622"/>
                    </a:lnTo>
                    <a:lnTo>
                      <a:pt x="1540" y="622"/>
                    </a:lnTo>
                    <a:lnTo>
                      <a:pt x="1538" y="626"/>
                    </a:lnTo>
                    <a:lnTo>
                      <a:pt x="1538" y="626"/>
                    </a:lnTo>
                    <a:lnTo>
                      <a:pt x="1534" y="634"/>
                    </a:lnTo>
                    <a:lnTo>
                      <a:pt x="1534" y="634"/>
                    </a:lnTo>
                    <a:lnTo>
                      <a:pt x="1532" y="638"/>
                    </a:lnTo>
                    <a:lnTo>
                      <a:pt x="1532" y="638"/>
                    </a:lnTo>
                    <a:lnTo>
                      <a:pt x="1530" y="650"/>
                    </a:lnTo>
                    <a:lnTo>
                      <a:pt x="1530" y="650"/>
                    </a:lnTo>
                    <a:lnTo>
                      <a:pt x="1526" y="666"/>
                    </a:lnTo>
                    <a:lnTo>
                      <a:pt x="1526" y="686"/>
                    </a:lnTo>
                    <a:lnTo>
                      <a:pt x="1526" y="706"/>
                    </a:lnTo>
                    <a:lnTo>
                      <a:pt x="1530" y="730"/>
                    </a:lnTo>
                    <a:lnTo>
                      <a:pt x="1530" y="730"/>
                    </a:lnTo>
                    <a:lnTo>
                      <a:pt x="1536" y="764"/>
                    </a:lnTo>
                    <a:lnTo>
                      <a:pt x="1544" y="792"/>
                    </a:lnTo>
                    <a:lnTo>
                      <a:pt x="1554" y="814"/>
                    </a:lnTo>
                    <a:lnTo>
                      <a:pt x="1566" y="828"/>
                    </a:lnTo>
                    <a:lnTo>
                      <a:pt x="1578" y="840"/>
                    </a:lnTo>
                    <a:lnTo>
                      <a:pt x="1592" y="846"/>
                    </a:lnTo>
                    <a:lnTo>
                      <a:pt x="1606" y="850"/>
                    </a:lnTo>
                    <a:lnTo>
                      <a:pt x="1618" y="850"/>
                    </a:lnTo>
                    <a:lnTo>
                      <a:pt x="1618" y="850"/>
                    </a:lnTo>
                    <a:lnTo>
                      <a:pt x="1634" y="846"/>
                    </a:lnTo>
                    <a:lnTo>
                      <a:pt x="1648" y="840"/>
                    </a:lnTo>
                    <a:lnTo>
                      <a:pt x="1662" y="834"/>
                    </a:lnTo>
                    <a:lnTo>
                      <a:pt x="1672" y="826"/>
                    </a:lnTo>
                    <a:lnTo>
                      <a:pt x="1672" y="826"/>
                    </a:lnTo>
                    <a:lnTo>
                      <a:pt x="1686" y="814"/>
                    </a:lnTo>
                    <a:lnTo>
                      <a:pt x="1686" y="814"/>
                    </a:lnTo>
                    <a:lnTo>
                      <a:pt x="1694" y="808"/>
                    </a:lnTo>
                    <a:lnTo>
                      <a:pt x="1700" y="802"/>
                    </a:lnTo>
                    <a:lnTo>
                      <a:pt x="1708" y="800"/>
                    </a:lnTo>
                    <a:lnTo>
                      <a:pt x="1714" y="798"/>
                    </a:lnTo>
                    <a:lnTo>
                      <a:pt x="1714" y="798"/>
                    </a:lnTo>
                    <a:lnTo>
                      <a:pt x="1724" y="800"/>
                    </a:lnTo>
                    <a:lnTo>
                      <a:pt x="1732" y="802"/>
                    </a:lnTo>
                    <a:lnTo>
                      <a:pt x="1740" y="808"/>
                    </a:lnTo>
                    <a:lnTo>
                      <a:pt x="1748" y="816"/>
                    </a:lnTo>
                    <a:lnTo>
                      <a:pt x="1754" y="826"/>
                    </a:lnTo>
                    <a:lnTo>
                      <a:pt x="1760" y="836"/>
                    </a:lnTo>
                    <a:lnTo>
                      <a:pt x="1762" y="846"/>
                    </a:lnTo>
                    <a:lnTo>
                      <a:pt x="1766" y="858"/>
                    </a:lnTo>
                    <a:lnTo>
                      <a:pt x="1766" y="858"/>
                    </a:lnTo>
                    <a:lnTo>
                      <a:pt x="1770" y="906"/>
                    </a:lnTo>
                    <a:lnTo>
                      <a:pt x="1772" y="938"/>
                    </a:lnTo>
                    <a:lnTo>
                      <a:pt x="1772" y="972"/>
                    </a:lnTo>
                    <a:lnTo>
                      <a:pt x="1770" y="1012"/>
                    </a:lnTo>
                    <a:lnTo>
                      <a:pt x="1766" y="1054"/>
                    </a:lnTo>
                    <a:lnTo>
                      <a:pt x="1760" y="1098"/>
                    </a:lnTo>
                    <a:lnTo>
                      <a:pt x="1748" y="1146"/>
                    </a:lnTo>
                    <a:lnTo>
                      <a:pt x="1748" y="1146"/>
                    </a:lnTo>
                    <a:lnTo>
                      <a:pt x="1748" y="1144"/>
                    </a:lnTo>
                    <a:lnTo>
                      <a:pt x="1748" y="1144"/>
                    </a:lnTo>
                    <a:lnTo>
                      <a:pt x="1702" y="1134"/>
                    </a:lnTo>
                    <a:lnTo>
                      <a:pt x="1656" y="1128"/>
                    </a:lnTo>
                    <a:lnTo>
                      <a:pt x="1614" y="1122"/>
                    </a:lnTo>
                    <a:lnTo>
                      <a:pt x="1576" y="1122"/>
                    </a:lnTo>
                    <a:lnTo>
                      <a:pt x="1540" y="1122"/>
                    </a:lnTo>
                    <a:lnTo>
                      <a:pt x="1510" y="1124"/>
                    </a:lnTo>
                    <a:lnTo>
                      <a:pt x="1460" y="1128"/>
                    </a:lnTo>
                    <a:lnTo>
                      <a:pt x="1460" y="1128"/>
                    </a:lnTo>
                    <a:lnTo>
                      <a:pt x="1448" y="1130"/>
                    </a:lnTo>
                    <a:lnTo>
                      <a:pt x="1436" y="1136"/>
                    </a:lnTo>
                    <a:lnTo>
                      <a:pt x="1424" y="1142"/>
                    </a:lnTo>
                    <a:lnTo>
                      <a:pt x="1414" y="1150"/>
                    </a:lnTo>
                    <a:lnTo>
                      <a:pt x="1406" y="1160"/>
                    </a:lnTo>
                    <a:lnTo>
                      <a:pt x="1402" y="1170"/>
                    </a:lnTo>
                    <a:lnTo>
                      <a:pt x="1402" y="1182"/>
                    </a:lnTo>
                    <a:lnTo>
                      <a:pt x="1406" y="1192"/>
                    </a:lnTo>
                    <a:lnTo>
                      <a:pt x="1406" y="1192"/>
                    </a:lnTo>
                    <a:lnTo>
                      <a:pt x="1410" y="1200"/>
                    </a:lnTo>
                    <a:lnTo>
                      <a:pt x="1416" y="1206"/>
                    </a:lnTo>
                    <a:lnTo>
                      <a:pt x="1416" y="1206"/>
                    </a:lnTo>
                    <a:lnTo>
                      <a:pt x="1428" y="1218"/>
                    </a:lnTo>
                    <a:lnTo>
                      <a:pt x="1438" y="1234"/>
                    </a:lnTo>
                    <a:lnTo>
                      <a:pt x="1438" y="1234"/>
                    </a:lnTo>
                    <a:lnTo>
                      <a:pt x="1446" y="1252"/>
                    </a:lnTo>
                    <a:lnTo>
                      <a:pt x="1452" y="1270"/>
                    </a:lnTo>
                    <a:lnTo>
                      <a:pt x="1452" y="1280"/>
                    </a:lnTo>
                    <a:lnTo>
                      <a:pt x="1452" y="1290"/>
                    </a:lnTo>
                    <a:lnTo>
                      <a:pt x="1450" y="1298"/>
                    </a:lnTo>
                    <a:lnTo>
                      <a:pt x="1448" y="1308"/>
                    </a:lnTo>
                    <a:lnTo>
                      <a:pt x="1442" y="1318"/>
                    </a:lnTo>
                    <a:lnTo>
                      <a:pt x="1434" y="1326"/>
                    </a:lnTo>
                    <a:lnTo>
                      <a:pt x="1424" y="1334"/>
                    </a:lnTo>
                    <a:lnTo>
                      <a:pt x="1412" y="1342"/>
                    </a:lnTo>
                    <a:lnTo>
                      <a:pt x="1396" y="1348"/>
                    </a:lnTo>
                    <a:lnTo>
                      <a:pt x="1378" y="1354"/>
                    </a:lnTo>
                    <a:lnTo>
                      <a:pt x="1358" y="1360"/>
                    </a:lnTo>
                    <a:lnTo>
                      <a:pt x="1334" y="1364"/>
                    </a:lnTo>
                    <a:lnTo>
                      <a:pt x="1334" y="1364"/>
                    </a:lnTo>
                    <a:lnTo>
                      <a:pt x="1306" y="1366"/>
                    </a:lnTo>
                    <a:lnTo>
                      <a:pt x="1282" y="1368"/>
                    </a:lnTo>
                    <a:lnTo>
                      <a:pt x="1262" y="1366"/>
                    </a:lnTo>
                    <a:lnTo>
                      <a:pt x="1244" y="1362"/>
                    </a:lnTo>
                    <a:lnTo>
                      <a:pt x="1230" y="1356"/>
                    </a:lnTo>
                    <a:lnTo>
                      <a:pt x="1218" y="1350"/>
                    </a:lnTo>
                    <a:lnTo>
                      <a:pt x="1210" y="1342"/>
                    </a:lnTo>
                    <a:lnTo>
                      <a:pt x="1202" y="1332"/>
                    </a:lnTo>
                    <a:lnTo>
                      <a:pt x="1202" y="1332"/>
                    </a:lnTo>
                    <a:lnTo>
                      <a:pt x="1196" y="1320"/>
                    </a:lnTo>
                    <a:lnTo>
                      <a:pt x="1194" y="1306"/>
                    </a:lnTo>
                    <a:lnTo>
                      <a:pt x="1194" y="1292"/>
                    </a:lnTo>
                    <a:lnTo>
                      <a:pt x="1194" y="1278"/>
                    </a:lnTo>
                    <a:lnTo>
                      <a:pt x="1198" y="1266"/>
                    </a:lnTo>
                    <a:lnTo>
                      <a:pt x="1202" y="1254"/>
                    </a:lnTo>
                    <a:lnTo>
                      <a:pt x="1210" y="1234"/>
                    </a:lnTo>
                    <a:lnTo>
                      <a:pt x="1210" y="1234"/>
                    </a:lnTo>
                    <a:lnTo>
                      <a:pt x="1216" y="1222"/>
                    </a:lnTo>
                    <a:lnTo>
                      <a:pt x="1218" y="1212"/>
                    </a:lnTo>
                    <a:lnTo>
                      <a:pt x="1218" y="1202"/>
                    </a:lnTo>
                    <a:lnTo>
                      <a:pt x="1214" y="1192"/>
                    </a:lnTo>
                    <a:lnTo>
                      <a:pt x="1214" y="1192"/>
                    </a:lnTo>
                    <a:lnTo>
                      <a:pt x="1208" y="1186"/>
                    </a:lnTo>
                    <a:lnTo>
                      <a:pt x="1202" y="1182"/>
                    </a:lnTo>
                    <a:lnTo>
                      <a:pt x="1194" y="1178"/>
                    </a:lnTo>
                    <a:lnTo>
                      <a:pt x="1186" y="1174"/>
                    </a:lnTo>
                    <a:lnTo>
                      <a:pt x="1166" y="1170"/>
                    </a:lnTo>
                    <a:lnTo>
                      <a:pt x="1148" y="1170"/>
                    </a:lnTo>
                    <a:lnTo>
                      <a:pt x="1148" y="1170"/>
                    </a:lnTo>
                    <a:lnTo>
                      <a:pt x="1100" y="1178"/>
                    </a:lnTo>
                    <a:lnTo>
                      <a:pt x="1068" y="1186"/>
                    </a:lnTo>
                    <a:lnTo>
                      <a:pt x="1034" y="1194"/>
                    </a:lnTo>
                    <a:lnTo>
                      <a:pt x="998" y="1206"/>
                    </a:lnTo>
                    <a:lnTo>
                      <a:pt x="958" y="1222"/>
                    </a:lnTo>
                    <a:lnTo>
                      <a:pt x="916" y="1240"/>
                    </a:lnTo>
                    <a:lnTo>
                      <a:pt x="874" y="1264"/>
                    </a:lnTo>
                    <a:lnTo>
                      <a:pt x="874" y="1264"/>
                    </a:lnTo>
                    <a:lnTo>
                      <a:pt x="874" y="1264"/>
                    </a:lnTo>
                    <a:lnTo>
                      <a:pt x="874" y="1264"/>
                    </a:lnTo>
                    <a:lnTo>
                      <a:pt x="874" y="1264"/>
                    </a:lnTo>
                    <a:lnTo>
                      <a:pt x="874" y="1264"/>
                    </a:lnTo>
                    <a:lnTo>
                      <a:pt x="862" y="1246"/>
                    </a:lnTo>
                    <a:lnTo>
                      <a:pt x="862" y="1246"/>
                    </a:lnTo>
                    <a:lnTo>
                      <a:pt x="860" y="1240"/>
                    </a:lnTo>
                    <a:lnTo>
                      <a:pt x="860" y="1240"/>
                    </a:lnTo>
                    <a:lnTo>
                      <a:pt x="840" y="1202"/>
                    </a:lnTo>
                    <a:lnTo>
                      <a:pt x="824" y="1164"/>
                    </a:lnTo>
                    <a:lnTo>
                      <a:pt x="812" y="1128"/>
                    </a:lnTo>
                    <a:lnTo>
                      <a:pt x="802" y="1094"/>
                    </a:lnTo>
                    <a:lnTo>
                      <a:pt x="794" y="1064"/>
                    </a:lnTo>
                    <a:lnTo>
                      <a:pt x="788" y="1036"/>
                    </a:lnTo>
                    <a:lnTo>
                      <a:pt x="780" y="992"/>
                    </a:lnTo>
                    <a:lnTo>
                      <a:pt x="780" y="992"/>
                    </a:lnTo>
                    <a:lnTo>
                      <a:pt x="780" y="980"/>
                    </a:lnTo>
                    <a:lnTo>
                      <a:pt x="780" y="968"/>
                    </a:lnTo>
                    <a:lnTo>
                      <a:pt x="782" y="958"/>
                    </a:lnTo>
                    <a:lnTo>
                      <a:pt x="786" y="946"/>
                    </a:lnTo>
                    <a:lnTo>
                      <a:pt x="792" y="938"/>
                    </a:lnTo>
                    <a:lnTo>
                      <a:pt x="798" y="930"/>
                    </a:lnTo>
                    <a:lnTo>
                      <a:pt x="806" y="924"/>
                    </a:lnTo>
                    <a:lnTo>
                      <a:pt x="814" y="920"/>
                    </a:lnTo>
                    <a:lnTo>
                      <a:pt x="814" y="920"/>
                    </a:lnTo>
                    <a:lnTo>
                      <a:pt x="822" y="920"/>
                    </a:lnTo>
                    <a:lnTo>
                      <a:pt x="830" y="922"/>
                    </a:lnTo>
                    <a:lnTo>
                      <a:pt x="838" y="924"/>
                    </a:lnTo>
                    <a:lnTo>
                      <a:pt x="846" y="928"/>
                    </a:lnTo>
                    <a:lnTo>
                      <a:pt x="846" y="928"/>
                    </a:lnTo>
                    <a:lnTo>
                      <a:pt x="860" y="936"/>
                    </a:lnTo>
                    <a:lnTo>
                      <a:pt x="878" y="942"/>
                    </a:lnTo>
                    <a:lnTo>
                      <a:pt x="898" y="946"/>
                    </a:lnTo>
                    <a:lnTo>
                      <a:pt x="908" y="946"/>
                    </a:lnTo>
                    <a:lnTo>
                      <a:pt x="920" y="944"/>
                    </a:lnTo>
                    <a:lnTo>
                      <a:pt x="920" y="944"/>
                    </a:lnTo>
                    <a:lnTo>
                      <a:pt x="932" y="942"/>
                    </a:lnTo>
                    <a:lnTo>
                      <a:pt x="946" y="934"/>
                    </a:lnTo>
                    <a:lnTo>
                      <a:pt x="956" y="924"/>
                    </a:lnTo>
                    <a:lnTo>
                      <a:pt x="966" y="910"/>
                    </a:lnTo>
                    <a:lnTo>
                      <a:pt x="972" y="892"/>
                    </a:lnTo>
                    <a:lnTo>
                      <a:pt x="976" y="868"/>
                    </a:lnTo>
                    <a:lnTo>
                      <a:pt x="978" y="840"/>
                    </a:lnTo>
                    <a:lnTo>
                      <a:pt x="974" y="806"/>
                    </a:lnTo>
                    <a:lnTo>
                      <a:pt x="974" y="806"/>
                    </a:lnTo>
                    <a:lnTo>
                      <a:pt x="968" y="772"/>
                    </a:lnTo>
                    <a:lnTo>
                      <a:pt x="960" y="744"/>
                    </a:lnTo>
                    <a:lnTo>
                      <a:pt x="950" y="722"/>
                    </a:lnTo>
                    <a:lnTo>
                      <a:pt x="938" y="706"/>
                    </a:lnTo>
                    <a:lnTo>
                      <a:pt x="926" y="696"/>
                    </a:lnTo>
                    <a:lnTo>
                      <a:pt x="912" y="690"/>
                    </a:lnTo>
                    <a:lnTo>
                      <a:pt x="898" y="686"/>
                    </a:lnTo>
                    <a:lnTo>
                      <a:pt x="884" y="686"/>
                    </a:lnTo>
                    <a:lnTo>
                      <a:pt x="884" y="686"/>
                    </a:lnTo>
                    <a:lnTo>
                      <a:pt x="874" y="688"/>
                    </a:lnTo>
                    <a:lnTo>
                      <a:pt x="864" y="692"/>
                    </a:lnTo>
                    <a:lnTo>
                      <a:pt x="844" y="700"/>
                    </a:lnTo>
                    <a:lnTo>
                      <a:pt x="830" y="712"/>
                    </a:lnTo>
                    <a:lnTo>
                      <a:pt x="818" y="722"/>
                    </a:lnTo>
                    <a:lnTo>
                      <a:pt x="818" y="722"/>
                    </a:lnTo>
                    <a:lnTo>
                      <a:pt x="810" y="728"/>
                    </a:lnTo>
                    <a:lnTo>
                      <a:pt x="804" y="732"/>
                    </a:lnTo>
                    <a:lnTo>
                      <a:pt x="796" y="736"/>
                    </a:lnTo>
                    <a:lnTo>
                      <a:pt x="790" y="738"/>
                    </a:lnTo>
                    <a:lnTo>
                      <a:pt x="790" y="738"/>
                    </a:lnTo>
                    <a:lnTo>
                      <a:pt x="780" y="736"/>
                    </a:lnTo>
                    <a:lnTo>
                      <a:pt x="772" y="734"/>
                    </a:lnTo>
                    <a:lnTo>
                      <a:pt x="762" y="728"/>
                    </a:lnTo>
                    <a:lnTo>
                      <a:pt x="756" y="720"/>
                    </a:lnTo>
                    <a:lnTo>
                      <a:pt x="750" y="710"/>
                    </a:lnTo>
                    <a:lnTo>
                      <a:pt x="744" y="700"/>
                    </a:lnTo>
                    <a:lnTo>
                      <a:pt x="740" y="690"/>
                    </a:lnTo>
                    <a:lnTo>
                      <a:pt x="738" y="678"/>
                    </a:lnTo>
                    <a:lnTo>
                      <a:pt x="738" y="678"/>
                    </a:lnTo>
                    <a:lnTo>
                      <a:pt x="732" y="630"/>
                    </a:lnTo>
                    <a:lnTo>
                      <a:pt x="732" y="598"/>
                    </a:lnTo>
                    <a:lnTo>
                      <a:pt x="732" y="564"/>
                    </a:lnTo>
                    <a:lnTo>
                      <a:pt x="732" y="524"/>
                    </a:lnTo>
                    <a:lnTo>
                      <a:pt x="738" y="484"/>
                    </a:lnTo>
                    <a:lnTo>
                      <a:pt x="744" y="438"/>
                    </a:lnTo>
                    <a:lnTo>
                      <a:pt x="756" y="392"/>
                    </a:lnTo>
                    <a:lnTo>
                      <a:pt x="756" y="392"/>
                    </a:lnTo>
                    <a:lnTo>
                      <a:pt x="802" y="402"/>
                    </a:lnTo>
                    <a:lnTo>
                      <a:pt x="846" y="410"/>
                    </a:lnTo>
                    <a:lnTo>
                      <a:pt x="888" y="414"/>
                    </a:lnTo>
                    <a:lnTo>
                      <a:pt x="928" y="414"/>
                    </a:lnTo>
                    <a:lnTo>
                      <a:pt x="964" y="414"/>
                    </a:lnTo>
                    <a:lnTo>
                      <a:pt x="994" y="412"/>
                    </a:lnTo>
                    <a:lnTo>
                      <a:pt x="1044" y="408"/>
                    </a:lnTo>
                    <a:lnTo>
                      <a:pt x="1044" y="408"/>
                    </a:lnTo>
                    <a:lnTo>
                      <a:pt x="1056" y="404"/>
                    </a:lnTo>
                    <a:lnTo>
                      <a:pt x="1068" y="400"/>
                    </a:lnTo>
                    <a:lnTo>
                      <a:pt x="1078" y="394"/>
                    </a:lnTo>
                    <a:lnTo>
                      <a:pt x="1088" y="388"/>
                    </a:lnTo>
                    <a:lnTo>
                      <a:pt x="1096" y="380"/>
                    </a:lnTo>
                    <a:lnTo>
                      <a:pt x="1100" y="370"/>
                    </a:lnTo>
                    <a:lnTo>
                      <a:pt x="1104" y="360"/>
                    </a:lnTo>
                    <a:lnTo>
                      <a:pt x="1102" y="350"/>
                    </a:lnTo>
                    <a:lnTo>
                      <a:pt x="1102" y="350"/>
                    </a:lnTo>
                    <a:lnTo>
                      <a:pt x="1098" y="342"/>
                    </a:lnTo>
                    <a:lnTo>
                      <a:pt x="1098" y="342"/>
                    </a:lnTo>
                    <a:lnTo>
                      <a:pt x="1092" y="334"/>
                    </a:lnTo>
                    <a:lnTo>
                      <a:pt x="1092" y="334"/>
                    </a:lnTo>
                    <a:lnTo>
                      <a:pt x="1088" y="330"/>
                    </a:lnTo>
                    <a:lnTo>
                      <a:pt x="1088" y="330"/>
                    </a:lnTo>
                    <a:lnTo>
                      <a:pt x="1084" y="326"/>
                    </a:lnTo>
                    <a:lnTo>
                      <a:pt x="1084" y="326"/>
                    </a:lnTo>
                    <a:lnTo>
                      <a:pt x="1084" y="326"/>
                    </a:lnTo>
                    <a:lnTo>
                      <a:pt x="1084" y="326"/>
                    </a:lnTo>
                    <a:lnTo>
                      <a:pt x="1070" y="310"/>
                    </a:lnTo>
                    <a:lnTo>
                      <a:pt x="1064" y="298"/>
                    </a:lnTo>
                    <a:lnTo>
                      <a:pt x="1058" y="286"/>
                    </a:lnTo>
                    <a:lnTo>
                      <a:pt x="1058" y="286"/>
                    </a:lnTo>
                    <a:lnTo>
                      <a:pt x="1058" y="282"/>
                    </a:lnTo>
                    <a:lnTo>
                      <a:pt x="1058" y="282"/>
                    </a:lnTo>
                    <a:lnTo>
                      <a:pt x="1056" y="280"/>
                    </a:lnTo>
                    <a:lnTo>
                      <a:pt x="1056" y="280"/>
                    </a:lnTo>
                    <a:lnTo>
                      <a:pt x="1052" y="264"/>
                    </a:lnTo>
                    <a:lnTo>
                      <a:pt x="1052" y="248"/>
                    </a:lnTo>
                    <a:lnTo>
                      <a:pt x="1054" y="240"/>
                    </a:lnTo>
                    <a:lnTo>
                      <a:pt x="1056" y="232"/>
                    </a:lnTo>
                    <a:lnTo>
                      <a:pt x="1060" y="224"/>
                    </a:lnTo>
                    <a:lnTo>
                      <a:pt x="1064" y="216"/>
                    </a:lnTo>
                    <a:lnTo>
                      <a:pt x="1072" y="208"/>
                    </a:lnTo>
                    <a:lnTo>
                      <a:pt x="1080" y="202"/>
                    </a:lnTo>
                    <a:lnTo>
                      <a:pt x="1090" y="196"/>
                    </a:lnTo>
                    <a:lnTo>
                      <a:pt x="1102" y="188"/>
                    </a:lnTo>
                    <a:lnTo>
                      <a:pt x="1116" y="184"/>
                    </a:lnTo>
                    <a:lnTo>
                      <a:pt x="1132" y="178"/>
                    </a:lnTo>
                    <a:lnTo>
                      <a:pt x="1150" y="174"/>
                    </a:lnTo>
                    <a:lnTo>
                      <a:pt x="1172" y="172"/>
                    </a:lnTo>
                    <a:lnTo>
                      <a:pt x="1172" y="172"/>
                    </a:lnTo>
                    <a:lnTo>
                      <a:pt x="1198" y="168"/>
                    </a:lnTo>
                    <a:lnTo>
                      <a:pt x="1198" y="168"/>
                    </a:lnTo>
                    <a:lnTo>
                      <a:pt x="1164" y="140"/>
                    </a:lnTo>
                    <a:lnTo>
                      <a:pt x="1126" y="116"/>
                    </a:lnTo>
                    <a:lnTo>
                      <a:pt x="1088" y="92"/>
                    </a:lnTo>
                    <a:lnTo>
                      <a:pt x="1050" y="72"/>
                    </a:lnTo>
                    <a:lnTo>
                      <a:pt x="1010" y="56"/>
                    </a:lnTo>
                    <a:lnTo>
                      <a:pt x="968" y="40"/>
                    </a:lnTo>
                    <a:lnTo>
                      <a:pt x="928" y="28"/>
                    </a:lnTo>
                    <a:lnTo>
                      <a:pt x="886" y="18"/>
                    </a:lnTo>
                    <a:lnTo>
                      <a:pt x="844" y="10"/>
                    </a:lnTo>
                    <a:lnTo>
                      <a:pt x="800" y="4"/>
                    </a:lnTo>
                    <a:lnTo>
                      <a:pt x="758" y="2"/>
                    </a:lnTo>
                    <a:lnTo>
                      <a:pt x="714" y="0"/>
                    </a:lnTo>
                    <a:lnTo>
                      <a:pt x="672" y="2"/>
                    </a:lnTo>
                    <a:lnTo>
                      <a:pt x="628" y="6"/>
                    </a:lnTo>
                    <a:lnTo>
                      <a:pt x="586" y="12"/>
                    </a:lnTo>
                    <a:lnTo>
                      <a:pt x="544" y="20"/>
                    </a:lnTo>
                    <a:lnTo>
                      <a:pt x="544" y="20"/>
                    </a:lnTo>
                    <a:lnTo>
                      <a:pt x="502" y="30"/>
                    </a:lnTo>
                    <a:lnTo>
                      <a:pt x="460" y="44"/>
                    </a:lnTo>
                    <a:lnTo>
                      <a:pt x="418" y="58"/>
                    </a:lnTo>
                    <a:lnTo>
                      <a:pt x="378" y="76"/>
                    </a:lnTo>
                    <a:lnTo>
                      <a:pt x="340" y="96"/>
                    </a:lnTo>
                    <a:lnTo>
                      <a:pt x="302" y="118"/>
                    </a:lnTo>
                    <a:lnTo>
                      <a:pt x="266" y="142"/>
                    </a:lnTo>
                    <a:lnTo>
                      <a:pt x="232" y="166"/>
                    </a:lnTo>
                    <a:lnTo>
                      <a:pt x="200" y="194"/>
                    </a:lnTo>
                    <a:lnTo>
                      <a:pt x="170" y="224"/>
                    </a:lnTo>
                    <a:lnTo>
                      <a:pt x="142" y="256"/>
                    </a:lnTo>
                    <a:lnTo>
                      <a:pt x="114" y="290"/>
                    </a:lnTo>
                    <a:lnTo>
                      <a:pt x="90" y="326"/>
                    </a:lnTo>
                    <a:lnTo>
                      <a:pt x="70" y="362"/>
                    </a:lnTo>
                    <a:lnTo>
                      <a:pt x="50" y="402"/>
                    </a:lnTo>
                    <a:lnTo>
                      <a:pt x="34" y="442"/>
                    </a:lnTo>
                    <a:lnTo>
                      <a:pt x="34" y="442"/>
                    </a:lnTo>
                    <a:lnTo>
                      <a:pt x="20" y="490"/>
                    </a:lnTo>
                    <a:lnTo>
                      <a:pt x="10" y="540"/>
                    </a:lnTo>
                    <a:lnTo>
                      <a:pt x="2" y="594"/>
                    </a:lnTo>
                    <a:lnTo>
                      <a:pt x="0" y="648"/>
                    </a:lnTo>
                    <a:lnTo>
                      <a:pt x="0" y="648"/>
                    </a:lnTo>
                    <a:lnTo>
                      <a:pt x="2" y="754"/>
                    </a:lnTo>
                    <a:lnTo>
                      <a:pt x="8" y="858"/>
                    </a:lnTo>
                    <a:lnTo>
                      <a:pt x="16" y="960"/>
                    </a:lnTo>
                    <a:lnTo>
                      <a:pt x="30" y="1056"/>
                    </a:lnTo>
                    <a:lnTo>
                      <a:pt x="44" y="1148"/>
                    </a:lnTo>
                    <a:lnTo>
                      <a:pt x="64" y="1238"/>
                    </a:lnTo>
                    <a:lnTo>
                      <a:pt x="84" y="1322"/>
                    </a:lnTo>
                    <a:lnTo>
                      <a:pt x="108" y="1404"/>
                    </a:lnTo>
                    <a:lnTo>
                      <a:pt x="1876" y="2034"/>
                    </a:lnTo>
                    <a:close/>
                    <a:moveTo>
                      <a:pt x="108" y="1404"/>
                    </a:moveTo>
                    <a:lnTo>
                      <a:pt x="108" y="1404"/>
                    </a:lnTo>
                    <a:lnTo>
                      <a:pt x="124" y="1452"/>
                    </a:lnTo>
                    <a:lnTo>
                      <a:pt x="142" y="1498"/>
                    </a:lnTo>
                    <a:lnTo>
                      <a:pt x="160" y="1542"/>
                    </a:lnTo>
                    <a:lnTo>
                      <a:pt x="178" y="1586"/>
                    </a:lnTo>
                    <a:lnTo>
                      <a:pt x="198" y="1628"/>
                    </a:lnTo>
                    <a:lnTo>
                      <a:pt x="218" y="1668"/>
                    </a:lnTo>
                    <a:lnTo>
                      <a:pt x="240" y="1706"/>
                    </a:lnTo>
                    <a:lnTo>
                      <a:pt x="262" y="1744"/>
                    </a:lnTo>
                    <a:lnTo>
                      <a:pt x="284" y="1778"/>
                    </a:lnTo>
                    <a:lnTo>
                      <a:pt x="306" y="1812"/>
                    </a:lnTo>
                    <a:lnTo>
                      <a:pt x="330" y="1844"/>
                    </a:lnTo>
                    <a:lnTo>
                      <a:pt x="354" y="1874"/>
                    </a:lnTo>
                    <a:lnTo>
                      <a:pt x="380" y="1902"/>
                    </a:lnTo>
                    <a:lnTo>
                      <a:pt x="406" y="1930"/>
                    </a:lnTo>
                    <a:lnTo>
                      <a:pt x="430" y="1954"/>
                    </a:lnTo>
                    <a:lnTo>
                      <a:pt x="456" y="1978"/>
                    </a:lnTo>
                    <a:lnTo>
                      <a:pt x="484" y="1998"/>
                    </a:lnTo>
                    <a:lnTo>
                      <a:pt x="510" y="2018"/>
                    </a:lnTo>
                    <a:lnTo>
                      <a:pt x="538" y="2036"/>
                    </a:lnTo>
                    <a:lnTo>
                      <a:pt x="564" y="2052"/>
                    </a:lnTo>
                    <a:lnTo>
                      <a:pt x="592" y="2066"/>
                    </a:lnTo>
                    <a:lnTo>
                      <a:pt x="620" y="2078"/>
                    </a:lnTo>
                    <a:lnTo>
                      <a:pt x="648" y="2088"/>
                    </a:lnTo>
                    <a:lnTo>
                      <a:pt x="676" y="2098"/>
                    </a:lnTo>
                    <a:lnTo>
                      <a:pt x="704" y="2104"/>
                    </a:lnTo>
                    <a:lnTo>
                      <a:pt x="732" y="2108"/>
                    </a:lnTo>
                    <a:lnTo>
                      <a:pt x="760" y="2112"/>
                    </a:lnTo>
                    <a:lnTo>
                      <a:pt x="788" y="2112"/>
                    </a:lnTo>
                    <a:lnTo>
                      <a:pt x="816" y="2110"/>
                    </a:lnTo>
                    <a:lnTo>
                      <a:pt x="844" y="2108"/>
                    </a:lnTo>
                    <a:lnTo>
                      <a:pt x="872" y="2102"/>
                    </a:lnTo>
                    <a:lnTo>
                      <a:pt x="900" y="2096"/>
                    </a:lnTo>
                    <a:lnTo>
                      <a:pt x="900" y="2096"/>
                    </a:lnTo>
                    <a:lnTo>
                      <a:pt x="958" y="2076"/>
                    </a:lnTo>
                    <a:lnTo>
                      <a:pt x="1008" y="2058"/>
                    </a:lnTo>
                    <a:lnTo>
                      <a:pt x="1008" y="2058"/>
                    </a:lnTo>
                    <a:lnTo>
                      <a:pt x="1044" y="2044"/>
                    </a:lnTo>
                    <a:lnTo>
                      <a:pt x="1078" y="2028"/>
                    </a:lnTo>
                    <a:lnTo>
                      <a:pt x="1106" y="2014"/>
                    </a:lnTo>
                    <a:lnTo>
                      <a:pt x="1132" y="2000"/>
                    </a:lnTo>
                    <a:lnTo>
                      <a:pt x="1154" y="1986"/>
                    </a:lnTo>
                    <a:lnTo>
                      <a:pt x="1174" y="1974"/>
                    </a:lnTo>
                    <a:lnTo>
                      <a:pt x="1204" y="1948"/>
                    </a:lnTo>
                    <a:lnTo>
                      <a:pt x="1204" y="1948"/>
                    </a:lnTo>
                    <a:lnTo>
                      <a:pt x="1220" y="1962"/>
                    </a:lnTo>
                    <a:lnTo>
                      <a:pt x="1240" y="1976"/>
                    </a:lnTo>
                    <a:lnTo>
                      <a:pt x="1262" y="1992"/>
                    </a:lnTo>
                    <a:lnTo>
                      <a:pt x="1290" y="2008"/>
                    </a:lnTo>
                    <a:lnTo>
                      <a:pt x="1290" y="2008"/>
                    </a:lnTo>
                    <a:lnTo>
                      <a:pt x="1330" y="2028"/>
                    </a:lnTo>
                    <a:lnTo>
                      <a:pt x="1380" y="2050"/>
                    </a:lnTo>
                    <a:lnTo>
                      <a:pt x="1440" y="2074"/>
                    </a:lnTo>
                    <a:lnTo>
                      <a:pt x="1510" y="2096"/>
                    </a:lnTo>
                    <a:lnTo>
                      <a:pt x="1510" y="2096"/>
                    </a:lnTo>
                    <a:lnTo>
                      <a:pt x="1530" y="2102"/>
                    </a:lnTo>
                    <a:lnTo>
                      <a:pt x="1552" y="2106"/>
                    </a:lnTo>
                    <a:lnTo>
                      <a:pt x="1552" y="2106"/>
                    </a:lnTo>
                    <a:lnTo>
                      <a:pt x="1592" y="2110"/>
                    </a:lnTo>
                    <a:lnTo>
                      <a:pt x="1592" y="2110"/>
                    </a:lnTo>
                    <a:lnTo>
                      <a:pt x="1628" y="2112"/>
                    </a:lnTo>
                    <a:lnTo>
                      <a:pt x="1664" y="2110"/>
                    </a:lnTo>
                    <a:lnTo>
                      <a:pt x="1698" y="2104"/>
                    </a:lnTo>
                    <a:lnTo>
                      <a:pt x="1734" y="2096"/>
                    </a:lnTo>
                    <a:lnTo>
                      <a:pt x="1770" y="2086"/>
                    </a:lnTo>
                    <a:lnTo>
                      <a:pt x="1806" y="2072"/>
                    </a:lnTo>
                    <a:lnTo>
                      <a:pt x="1840" y="2054"/>
                    </a:lnTo>
                    <a:lnTo>
                      <a:pt x="1876" y="2034"/>
                    </a:lnTo>
                    <a:lnTo>
                      <a:pt x="108" y="1404"/>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5" name="Freeform 42"/>
          <p:cNvSpPr>
            <a:spLocks/>
          </p:cNvSpPr>
          <p:nvPr/>
        </p:nvSpPr>
        <p:spPr bwMode="auto">
          <a:xfrm>
            <a:off x="7342743" y="2457105"/>
            <a:ext cx="2011906" cy="2321429"/>
          </a:xfrm>
          <a:custGeom>
            <a:avLst/>
            <a:gdLst>
              <a:gd name="T0" fmla="*/ 326 w 1040"/>
              <a:gd name="T1" fmla="*/ 118 h 1200"/>
              <a:gd name="T2" fmla="*/ 352 w 1040"/>
              <a:gd name="T3" fmla="*/ 158 h 1200"/>
              <a:gd name="T4" fmla="*/ 366 w 1040"/>
              <a:gd name="T5" fmla="*/ 174 h 1200"/>
              <a:gd name="T6" fmla="*/ 356 w 1040"/>
              <a:gd name="T7" fmla="*/ 220 h 1200"/>
              <a:gd name="T8" fmla="*/ 262 w 1040"/>
              <a:gd name="T9" fmla="*/ 244 h 1200"/>
              <a:gd name="T10" fmla="*/ 24 w 1040"/>
              <a:gd name="T11" fmla="*/ 224 h 1200"/>
              <a:gd name="T12" fmla="*/ 0 w 1040"/>
              <a:gd name="T13" fmla="*/ 430 h 1200"/>
              <a:gd name="T14" fmla="*/ 18 w 1040"/>
              <a:gd name="T15" fmla="*/ 542 h 1200"/>
              <a:gd name="T16" fmla="*/ 58 w 1040"/>
              <a:gd name="T17" fmla="*/ 570 h 1200"/>
              <a:gd name="T18" fmla="*/ 98 w 1040"/>
              <a:gd name="T19" fmla="*/ 544 h 1200"/>
              <a:gd name="T20" fmla="*/ 166 w 1040"/>
              <a:gd name="T21" fmla="*/ 518 h 1200"/>
              <a:gd name="T22" fmla="*/ 236 w 1040"/>
              <a:gd name="T23" fmla="*/ 604 h 1200"/>
              <a:gd name="T24" fmla="*/ 234 w 1040"/>
              <a:gd name="T25" fmla="*/ 742 h 1200"/>
              <a:gd name="T26" fmla="*/ 176 w 1040"/>
              <a:gd name="T27" fmla="*/ 778 h 1200"/>
              <a:gd name="T28" fmla="*/ 106 w 1040"/>
              <a:gd name="T29" fmla="*/ 756 h 1200"/>
              <a:gd name="T30" fmla="*/ 66 w 1040"/>
              <a:gd name="T31" fmla="*/ 762 h 1200"/>
              <a:gd name="T32" fmla="*/ 48 w 1040"/>
              <a:gd name="T33" fmla="*/ 824 h 1200"/>
              <a:gd name="T34" fmla="*/ 92 w 1040"/>
              <a:gd name="T35" fmla="*/ 996 h 1200"/>
              <a:gd name="T36" fmla="*/ 142 w 1040"/>
              <a:gd name="T37" fmla="*/ 1096 h 1200"/>
              <a:gd name="T38" fmla="*/ 184 w 1040"/>
              <a:gd name="T39" fmla="*/ 1072 h 1200"/>
              <a:gd name="T40" fmla="*/ 416 w 1040"/>
              <a:gd name="T41" fmla="*/ 1002 h 1200"/>
              <a:gd name="T42" fmla="*/ 476 w 1040"/>
              <a:gd name="T43" fmla="*/ 1018 h 1200"/>
              <a:gd name="T44" fmla="*/ 478 w 1040"/>
              <a:gd name="T45" fmla="*/ 1068 h 1200"/>
              <a:gd name="T46" fmla="*/ 462 w 1040"/>
              <a:gd name="T47" fmla="*/ 1138 h 1200"/>
              <a:gd name="T48" fmla="*/ 498 w 1040"/>
              <a:gd name="T49" fmla="*/ 1188 h 1200"/>
              <a:gd name="T50" fmla="*/ 602 w 1040"/>
              <a:gd name="T51" fmla="*/ 1196 h 1200"/>
              <a:gd name="T52" fmla="*/ 702 w 1040"/>
              <a:gd name="T53" fmla="*/ 1158 h 1200"/>
              <a:gd name="T54" fmla="*/ 720 w 1040"/>
              <a:gd name="T55" fmla="*/ 1102 h 1200"/>
              <a:gd name="T56" fmla="*/ 686 w 1040"/>
              <a:gd name="T57" fmla="*/ 1040 h 1200"/>
              <a:gd name="T58" fmla="*/ 674 w 1040"/>
              <a:gd name="T59" fmla="*/ 992 h 1200"/>
              <a:gd name="T60" fmla="*/ 728 w 1040"/>
              <a:gd name="T61" fmla="*/ 960 h 1200"/>
              <a:gd name="T62" fmla="*/ 970 w 1040"/>
              <a:gd name="T63" fmla="*/ 966 h 1200"/>
              <a:gd name="T64" fmla="*/ 1034 w 1040"/>
              <a:gd name="T65" fmla="*/ 886 h 1200"/>
              <a:gd name="T66" fmla="*/ 1034 w 1040"/>
              <a:gd name="T67" fmla="*/ 690 h 1200"/>
              <a:gd name="T68" fmla="*/ 1000 w 1040"/>
              <a:gd name="T69" fmla="*/ 634 h 1200"/>
              <a:gd name="T70" fmla="*/ 962 w 1040"/>
              <a:gd name="T71" fmla="*/ 640 h 1200"/>
              <a:gd name="T72" fmla="*/ 916 w 1040"/>
              <a:gd name="T73" fmla="*/ 672 h 1200"/>
              <a:gd name="T74" fmla="*/ 846 w 1040"/>
              <a:gd name="T75" fmla="*/ 672 h 1200"/>
              <a:gd name="T76" fmla="*/ 798 w 1040"/>
              <a:gd name="T77" fmla="*/ 562 h 1200"/>
              <a:gd name="T78" fmla="*/ 800 w 1040"/>
              <a:gd name="T79" fmla="*/ 470 h 1200"/>
              <a:gd name="T80" fmla="*/ 808 w 1040"/>
              <a:gd name="T81" fmla="*/ 454 h 1200"/>
              <a:gd name="T82" fmla="*/ 816 w 1040"/>
              <a:gd name="T83" fmla="*/ 442 h 1200"/>
              <a:gd name="T84" fmla="*/ 826 w 1040"/>
              <a:gd name="T85" fmla="*/ 432 h 1200"/>
              <a:gd name="T86" fmla="*/ 842 w 1040"/>
              <a:gd name="T87" fmla="*/ 426 h 1200"/>
              <a:gd name="T88" fmla="*/ 864 w 1040"/>
              <a:gd name="T89" fmla="*/ 422 h 1200"/>
              <a:gd name="T90" fmla="*/ 888 w 1040"/>
              <a:gd name="T91" fmla="*/ 424 h 1200"/>
              <a:gd name="T92" fmla="*/ 904 w 1040"/>
              <a:gd name="T93" fmla="*/ 430 h 1200"/>
              <a:gd name="T94" fmla="*/ 926 w 1040"/>
              <a:gd name="T95" fmla="*/ 440 h 1200"/>
              <a:gd name="T96" fmla="*/ 964 w 1040"/>
              <a:gd name="T97" fmla="*/ 446 h 1200"/>
              <a:gd name="T98" fmla="*/ 990 w 1040"/>
              <a:gd name="T99" fmla="*/ 376 h 1200"/>
              <a:gd name="T100" fmla="*/ 960 w 1040"/>
              <a:gd name="T101" fmla="*/ 246 h 1200"/>
              <a:gd name="T102" fmla="*/ 876 w 1040"/>
              <a:gd name="T103" fmla="*/ 116 h 1200"/>
              <a:gd name="T104" fmla="*/ 698 w 1040"/>
              <a:gd name="T105" fmla="*/ 184 h 1200"/>
              <a:gd name="T106" fmla="*/ 584 w 1040"/>
              <a:gd name="T107" fmla="*/ 192 h 1200"/>
              <a:gd name="T108" fmla="*/ 556 w 1040"/>
              <a:gd name="T109" fmla="*/ 148 h 1200"/>
              <a:gd name="T110" fmla="*/ 566 w 1040"/>
              <a:gd name="T111" fmla="*/ 124 h 1200"/>
              <a:gd name="T112" fmla="*/ 578 w 1040"/>
              <a:gd name="T113" fmla="*/ 88 h 1200"/>
              <a:gd name="T114" fmla="*/ 480 w 1040"/>
              <a:gd name="T115" fmla="*/ 12 h 1200"/>
              <a:gd name="T116" fmla="*/ 418 w 1040"/>
              <a:gd name="T117" fmla="*/ 6 h 1200"/>
              <a:gd name="T118" fmla="*/ 340 w 1040"/>
              <a:gd name="T119" fmla="*/ 40 h 1200"/>
              <a:gd name="T120" fmla="*/ 320 w 1040"/>
              <a:gd name="T121" fmla="*/ 96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0" h="1200">
                <a:moveTo>
                  <a:pt x="324" y="112"/>
                </a:moveTo>
                <a:lnTo>
                  <a:pt x="324" y="112"/>
                </a:lnTo>
                <a:lnTo>
                  <a:pt x="326" y="114"/>
                </a:lnTo>
                <a:lnTo>
                  <a:pt x="326" y="114"/>
                </a:lnTo>
                <a:lnTo>
                  <a:pt x="326" y="118"/>
                </a:lnTo>
                <a:lnTo>
                  <a:pt x="326" y="118"/>
                </a:lnTo>
                <a:lnTo>
                  <a:pt x="332" y="130"/>
                </a:lnTo>
                <a:lnTo>
                  <a:pt x="338" y="142"/>
                </a:lnTo>
                <a:lnTo>
                  <a:pt x="352" y="158"/>
                </a:lnTo>
                <a:lnTo>
                  <a:pt x="352" y="158"/>
                </a:lnTo>
                <a:lnTo>
                  <a:pt x="352" y="158"/>
                </a:lnTo>
                <a:lnTo>
                  <a:pt x="352" y="158"/>
                </a:lnTo>
                <a:lnTo>
                  <a:pt x="356" y="162"/>
                </a:lnTo>
                <a:lnTo>
                  <a:pt x="356" y="162"/>
                </a:lnTo>
                <a:lnTo>
                  <a:pt x="360" y="166"/>
                </a:lnTo>
                <a:lnTo>
                  <a:pt x="360" y="166"/>
                </a:lnTo>
                <a:lnTo>
                  <a:pt x="366" y="174"/>
                </a:lnTo>
                <a:lnTo>
                  <a:pt x="366" y="174"/>
                </a:lnTo>
                <a:lnTo>
                  <a:pt x="370" y="182"/>
                </a:lnTo>
                <a:lnTo>
                  <a:pt x="370" y="182"/>
                </a:lnTo>
                <a:lnTo>
                  <a:pt x="372" y="192"/>
                </a:lnTo>
                <a:lnTo>
                  <a:pt x="368" y="202"/>
                </a:lnTo>
                <a:lnTo>
                  <a:pt x="364" y="212"/>
                </a:lnTo>
                <a:lnTo>
                  <a:pt x="356" y="220"/>
                </a:lnTo>
                <a:lnTo>
                  <a:pt x="346" y="226"/>
                </a:lnTo>
                <a:lnTo>
                  <a:pt x="336" y="232"/>
                </a:lnTo>
                <a:lnTo>
                  <a:pt x="324" y="236"/>
                </a:lnTo>
                <a:lnTo>
                  <a:pt x="312" y="240"/>
                </a:lnTo>
                <a:lnTo>
                  <a:pt x="312" y="240"/>
                </a:lnTo>
                <a:lnTo>
                  <a:pt x="262" y="244"/>
                </a:lnTo>
                <a:lnTo>
                  <a:pt x="232" y="246"/>
                </a:lnTo>
                <a:lnTo>
                  <a:pt x="196" y="246"/>
                </a:lnTo>
                <a:lnTo>
                  <a:pt x="156" y="246"/>
                </a:lnTo>
                <a:lnTo>
                  <a:pt x="114" y="242"/>
                </a:lnTo>
                <a:lnTo>
                  <a:pt x="70" y="234"/>
                </a:lnTo>
                <a:lnTo>
                  <a:pt x="24" y="224"/>
                </a:lnTo>
                <a:lnTo>
                  <a:pt x="24" y="224"/>
                </a:lnTo>
                <a:lnTo>
                  <a:pt x="12" y="270"/>
                </a:lnTo>
                <a:lnTo>
                  <a:pt x="6" y="316"/>
                </a:lnTo>
                <a:lnTo>
                  <a:pt x="0" y="356"/>
                </a:lnTo>
                <a:lnTo>
                  <a:pt x="0" y="396"/>
                </a:lnTo>
                <a:lnTo>
                  <a:pt x="0" y="430"/>
                </a:lnTo>
                <a:lnTo>
                  <a:pt x="0" y="462"/>
                </a:lnTo>
                <a:lnTo>
                  <a:pt x="6" y="510"/>
                </a:lnTo>
                <a:lnTo>
                  <a:pt x="6" y="510"/>
                </a:lnTo>
                <a:lnTo>
                  <a:pt x="8" y="522"/>
                </a:lnTo>
                <a:lnTo>
                  <a:pt x="12" y="532"/>
                </a:lnTo>
                <a:lnTo>
                  <a:pt x="18" y="542"/>
                </a:lnTo>
                <a:lnTo>
                  <a:pt x="24" y="552"/>
                </a:lnTo>
                <a:lnTo>
                  <a:pt x="30" y="560"/>
                </a:lnTo>
                <a:lnTo>
                  <a:pt x="40" y="566"/>
                </a:lnTo>
                <a:lnTo>
                  <a:pt x="48" y="568"/>
                </a:lnTo>
                <a:lnTo>
                  <a:pt x="58" y="570"/>
                </a:lnTo>
                <a:lnTo>
                  <a:pt x="58" y="570"/>
                </a:lnTo>
                <a:lnTo>
                  <a:pt x="64" y="568"/>
                </a:lnTo>
                <a:lnTo>
                  <a:pt x="72" y="564"/>
                </a:lnTo>
                <a:lnTo>
                  <a:pt x="78" y="560"/>
                </a:lnTo>
                <a:lnTo>
                  <a:pt x="86" y="554"/>
                </a:lnTo>
                <a:lnTo>
                  <a:pt x="86" y="554"/>
                </a:lnTo>
                <a:lnTo>
                  <a:pt x="98" y="544"/>
                </a:lnTo>
                <a:lnTo>
                  <a:pt x="112" y="532"/>
                </a:lnTo>
                <a:lnTo>
                  <a:pt x="132" y="524"/>
                </a:lnTo>
                <a:lnTo>
                  <a:pt x="142" y="520"/>
                </a:lnTo>
                <a:lnTo>
                  <a:pt x="152" y="518"/>
                </a:lnTo>
                <a:lnTo>
                  <a:pt x="152" y="518"/>
                </a:lnTo>
                <a:lnTo>
                  <a:pt x="166" y="518"/>
                </a:lnTo>
                <a:lnTo>
                  <a:pt x="180" y="522"/>
                </a:lnTo>
                <a:lnTo>
                  <a:pt x="194" y="528"/>
                </a:lnTo>
                <a:lnTo>
                  <a:pt x="206" y="538"/>
                </a:lnTo>
                <a:lnTo>
                  <a:pt x="218" y="554"/>
                </a:lnTo>
                <a:lnTo>
                  <a:pt x="228" y="576"/>
                </a:lnTo>
                <a:lnTo>
                  <a:pt x="236" y="604"/>
                </a:lnTo>
                <a:lnTo>
                  <a:pt x="242" y="638"/>
                </a:lnTo>
                <a:lnTo>
                  <a:pt x="242" y="638"/>
                </a:lnTo>
                <a:lnTo>
                  <a:pt x="246" y="672"/>
                </a:lnTo>
                <a:lnTo>
                  <a:pt x="244" y="700"/>
                </a:lnTo>
                <a:lnTo>
                  <a:pt x="240" y="724"/>
                </a:lnTo>
                <a:lnTo>
                  <a:pt x="234" y="742"/>
                </a:lnTo>
                <a:lnTo>
                  <a:pt x="224" y="756"/>
                </a:lnTo>
                <a:lnTo>
                  <a:pt x="214" y="766"/>
                </a:lnTo>
                <a:lnTo>
                  <a:pt x="200" y="774"/>
                </a:lnTo>
                <a:lnTo>
                  <a:pt x="188" y="776"/>
                </a:lnTo>
                <a:lnTo>
                  <a:pt x="188" y="776"/>
                </a:lnTo>
                <a:lnTo>
                  <a:pt x="176" y="778"/>
                </a:lnTo>
                <a:lnTo>
                  <a:pt x="166" y="778"/>
                </a:lnTo>
                <a:lnTo>
                  <a:pt x="146" y="774"/>
                </a:lnTo>
                <a:lnTo>
                  <a:pt x="128" y="768"/>
                </a:lnTo>
                <a:lnTo>
                  <a:pt x="114" y="760"/>
                </a:lnTo>
                <a:lnTo>
                  <a:pt x="114" y="760"/>
                </a:lnTo>
                <a:lnTo>
                  <a:pt x="106" y="756"/>
                </a:lnTo>
                <a:lnTo>
                  <a:pt x="98" y="754"/>
                </a:lnTo>
                <a:lnTo>
                  <a:pt x="90" y="752"/>
                </a:lnTo>
                <a:lnTo>
                  <a:pt x="82" y="752"/>
                </a:lnTo>
                <a:lnTo>
                  <a:pt x="82" y="752"/>
                </a:lnTo>
                <a:lnTo>
                  <a:pt x="74" y="756"/>
                </a:lnTo>
                <a:lnTo>
                  <a:pt x="66" y="762"/>
                </a:lnTo>
                <a:lnTo>
                  <a:pt x="60" y="770"/>
                </a:lnTo>
                <a:lnTo>
                  <a:pt x="54" y="778"/>
                </a:lnTo>
                <a:lnTo>
                  <a:pt x="50" y="790"/>
                </a:lnTo>
                <a:lnTo>
                  <a:pt x="48" y="800"/>
                </a:lnTo>
                <a:lnTo>
                  <a:pt x="48" y="812"/>
                </a:lnTo>
                <a:lnTo>
                  <a:pt x="48" y="824"/>
                </a:lnTo>
                <a:lnTo>
                  <a:pt x="48" y="824"/>
                </a:lnTo>
                <a:lnTo>
                  <a:pt x="56" y="868"/>
                </a:lnTo>
                <a:lnTo>
                  <a:pt x="62" y="896"/>
                </a:lnTo>
                <a:lnTo>
                  <a:pt x="70" y="926"/>
                </a:lnTo>
                <a:lnTo>
                  <a:pt x="80" y="960"/>
                </a:lnTo>
                <a:lnTo>
                  <a:pt x="92" y="996"/>
                </a:lnTo>
                <a:lnTo>
                  <a:pt x="108" y="1034"/>
                </a:lnTo>
                <a:lnTo>
                  <a:pt x="128" y="1072"/>
                </a:lnTo>
                <a:lnTo>
                  <a:pt x="128" y="1072"/>
                </a:lnTo>
                <a:lnTo>
                  <a:pt x="130" y="1078"/>
                </a:lnTo>
                <a:lnTo>
                  <a:pt x="130" y="1078"/>
                </a:lnTo>
                <a:lnTo>
                  <a:pt x="142" y="1096"/>
                </a:lnTo>
                <a:lnTo>
                  <a:pt x="142" y="1096"/>
                </a:lnTo>
                <a:lnTo>
                  <a:pt x="142" y="1096"/>
                </a:lnTo>
                <a:lnTo>
                  <a:pt x="142" y="1096"/>
                </a:lnTo>
                <a:lnTo>
                  <a:pt x="142" y="1096"/>
                </a:lnTo>
                <a:lnTo>
                  <a:pt x="142" y="1096"/>
                </a:lnTo>
                <a:lnTo>
                  <a:pt x="184" y="1072"/>
                </a:lnTo>
                <a:lnTo>
                  <a:pt x="226" y="1054"/>
                </a:lnTo>
                <a:lnTo>
                  <a:pt x="266" y="1038"/>
                </a:lnTo>
                <a:lnTo>
                  <a:pt x="302" y="1026"/>
                </a:lnTo>
                <a:lnTo>
                  <a:pt x="336" y="1018"/>
                </a:lnTo>
                <a:lnTo>
                  <a:pt x="368" y="1010"/>
                </a:lnTo>
                <a:lnTo>
                  <a:pt x="416" y="1002"/>
                </a:lnTo>
                <a:lnTo>
                  <a:pt x="416" y="1002"/>
                </a:lnTo>
                <a:lnTo>
                  <a:pt x="434" y="1002"/>
                </a:lnTo>
                <a:lnTo>
                  <a:pt x="454" y="1006"/>
                </a:lnTo>
                <a:lnTo>
                  <a:pt x="462" y="1010"/>
                </a:lnTo>
                <a:lnTo>
                  <a:pt x="470" y="1014"/>
                </a:lnTo>
                <a:lnTo>
                  <a:pt x="476" y="1018"/>
                </a:lnTo>
                <a:lnTo>
                  <a:pt x="482" y="1024"/>
                </a:lnTo>
                <a:lnTo>
                  <a:pt x="482" y="1024"/>
                </a:lnTo>
                <a:lnTo>
                  <a:pt x="486" y="1034"/>
                </a:lnTo>
                <a:lnTo>
                  <a:pt x="486" y="1044"/>
                </a:lnTo>
                <a:lnTo>
                  <a:pt x="484" y="1054"/>
                </a:lnTo>
                <a:lnTo>
                  <a:pt x="478" y="1068"/>
                </a:lnTo>
                <a:lnTo>
                  <a:pt x="478" y="1068"/>
                </a:lnTo>
                <a:lnTo>
                  <a:pt x="470" y="1086"/>
                </a:lnTo>
                <a:lnTo>
                  <a:pt x="466" y="1098"/>
                </a:lnTo>
                <a:lnTo>
                  <a:pt x="462" y="1112"/>
                </a:lnTo>
                <a:lnTo>
                  <a:pt x="462" y="1124"/>
                </a:lnTo>
                <a:lnTo>
                  <a:pt x="462" y="1138"/>
                </a:lnTo>
                <a:lnTo>
                  <a:pt x="464" y="1152"/>
                </a:lnTo>
                <a:lnTo>
                  <a:pt x="470" y="1164"/>
                </a:lnTo>
                <a:lnTo>
                  <a:pt x="470" y="1164"/>
                </a:lnTo>
                <a:lnTo>
                  <a:pt x="478" y="1174"/>
                </a:lnTo>
                <a:lnTo>
                  <a:pt x="486" y="1182"/>
                </a:lnTo>
                <a:lnTo>
                  <a:pt x="498" y="1188"/>
                </a:lnTo>
                <a:lnTo>
                  <a:pt x="512" y="1194"/>
                </a:lnTo>
                <a:lnTo>
                  <a:pt x="530" y="1198"/>
                </a:lnTo>
                <a:lnTo>
                  <a:pt x="550" y="1200"/>
                </a:lnTo>
                <a:lnTo>
                  <a:pt x="574" y="1198"/>
                </a:lnTo>
                <a:lnTo>
                  <a:pt x="602" y="1196"/>
                </a:lnTo>
                <a:lnTo>
                  <a:pt x="602" y="1196"/>
                </a:lnTo>
                <a:lnTo>
                  <a:pt x="626" y="1192"/>
                </a:lnTo>
                <a:lnTo>
                  <a:pt x="646" y="1186"/>
                </a:lnTo>
                <a:lnTo>
                  <a:pt x="664" y="1180"/>
                </a:lnTo>
                <a:lnTo>
                  <a:pt x="680" y="1174"/>
                </a:lnTo>
                <a:lnTo>
                  <a:pt x="692" y="1166"/>
                </a:lnTo>
                <a:lnTo>
                  <a:pt x="702" y="1158"/>
                </a:lnTo>
                <a:lnTo>
                  <a:pt x="710" y="1150"/>
                </a:lnTo>
                <a:lnTo>
                  <a:pt x="716" y="1140"/>
                </a:lnTo>
                <a:lnTo>
                  <a:pt x="718" y="1130"/>
                </a:lnTo>
                <a:lnTo>
                  <a:pt x="720" y="1122"/>
                </a:lnTo>
                <a:lnTo>
                  <a:pt x="720" y="1112"/>
                </a:lnTo>
                <a:lnTo>
                  <a:pt x="720" y="1102"/>
                </a:lnTo>
                <a:lnTo>
                  <a:pt x="714" y="1084"/>
                </a:lnTo>
                <a:lnTo>
                  <a:pt x="706" y="1066"/>
                </a:lnTo>
                <a:lnTo>
                  <a:pt x="706" y="1066"/>
                </a:lnTo>
                <a:lnTo>
                  <a:pt x="696" y="1050"/>
                </a:lnTo>
                <a:lnTo>
                  <a:pt x="686" y="1040"/>
                </a:lnTo>
                <a:lnTo>
                  <a:pt x="686" y="1040"/>
                </a:lnTo>
                <a:lnTo>
                  <a:pt x="678" y="1032"/>
                </a:lnTo>
                <a:lnTo>
                  <a:pt x="674" y="1024"/>
                </a:lnTo>
                <a:lnTo>
                  <a:pt x="674" y="1024"/>
                </a:lnTo>
                <a:lnTo>
                  <a:pt x="670" y="1014"/>
                </a:lnTo>
                <a:lnTo>
                  <a:pt x="670" y="1002"/>
                </a:lnTo>
                <a:lnTo>
                  <a:pt x="674" y="992"/>
                </a:lnTo>
                <a:lnTo>
                  <a:pt x="682" y="982"/>
                </a:lnTo>
                <a:lnTo>
                  <a:pt x="692" y="974"/>
                </a:lnTo>
                <a:lnTo>
                  <a:pt x="704" y="968"/>
                </a:lnTo>
                <a:lnTo>
                  <a:pt x="716" y="962"/>
                </a:lnTo>
                <a:lnTo>
                  <a:pt x="728" y="960"/>
                </a:lnTo>
                <a:lnTo>
                  <a:pt x="728" y="960"/>
                </a:lnTo>
                <a:lnTo>
                  <a:pt x="778" y="956"/>
                </a:lnTo>
                <a:lnTo>
                  <a:pt x="808" y="954"/>
                </a:lnTo>
                <a:lnTo>
                  <a:pt x="844" y="954"/>
                </a:lnTo>
                <a:lnTo>
                  <a:pt x="882" y="954"/>
                </a:lnTo>
                <a:lnTo>
                  <a:pt x="924" y="960"/>
                </a:lnTo>
                <a:lnTo>
                  <a:pt x="970" y="966"/>
                </a:lnTo>
                <a:lnTo>
                  <a:pt x="1016" y="976"/>
                </a:lnTo>
                <a:lnTo>
                  <a:pt x="1016" y="976"/>
                </a:lnTo>
                <a:lnTo>
                  <a:pt x="1016" y="978"/>
                </a:lnTo>
                <a:lnTo>
                  <a:pt x="1016" y="978"/>
                </a:lnTo>
                <a:lnTo>
                  <a:pt x="1028" y="930"/>
                </a:lnTo>
                <a:lnTo>
                  <a:pt x="1034" y="886"/>
                </a:lnTo>
                <a:lnTo>
                  <a:pt x="1038" y="844"/>
                </a:lnTo>
                <a:lnTo>
                  <a:pt x="1040" y="804"/>
                </a:lnTo>
                <a:lnTo>
                  <a:pt x="1040" y="770"/>
                </a:lnTo>
                <a:lnTo>
                  <a:pt x="1038" y="738"/>
                </a:lnTo>
                <a:lnTo>
                  <a:pt x="1034" y="690"/>
                </a:lnTo>
                <a:lnTo>
                  <a:pt x="1034" y="690"/>
                </a:lnTo>
                <a:lnTo>
                  <a:pt x="1030" y="678"/>
                </a:lnTo>
                <a:lnTo>
                  <a:pt x="1028" y="668"/>
                </a:lnTo>
                <a:lnTo>
                  <a:pt x="1022" y="658"/>
                </a:lnTo>
                <a:lnTo>
                  <a:pt x="1016" y="648"/>
                </a:lnTo>
                <a:lnTo>
                  <a:pt x="1008" y="640"/>
                </a:lnTo>
                <a:lnTo>
                  <a:pt x="1000" y="634"/>
                </a:lnTo>
                <a:lnTo>
                  <a:pt x="992" y="632"/>
                </a:lnTo>
                <a:lnTo>
                  <a:pt x="982" y="630"/>
                </a:lnTo>
                <a:lnTo>
                  <a:pt x="982" y="630"/>
                </a:lnTo>
                <a:lnTo>
                  <a:pt x="976" y="632"/>
                </a:lnTo>
                <a:lnTo>
                  <a:pt x="968" y="634"/>
                </a:lnTo>
                <a:lnTo>
                  <a:pt x="962" y="640"/>
                </a:lnTo>
                <a:lnTo>
                  <a:pt x="954" y="646"/>
                </a:lnTo>
                <a:lnTo>
                  <a:pt x="954" y="646"/>
                </a:lnTo>
                <a:lnTo>
                  <a:pt x="940" y="658"/>
                </a:lnTo>
                <a:lnTo>
                  <a:pt x="940" y="658"/>
                </a:lnTo>
                <a:lnTo>
                  <a:pt x="930" y="666"/>
                </a:lnTo>
                <a:lnTo>
                  <a:pt x="916" y="672"/>
                </a:lnTo>
                <a:lnTo>
                  <a:pt x="902" y="678"/>
                </a:lnTo>
                <a:lnTo>
                  <a:pt x="886" y="682"/>
                </a:lnTo>
                <a:lnTo>
                  <a:pt x="886" y="682"/>
                </a:lnTo>
                <a:lnTo>
                  <a:pt x="874" y="682"/>
                </a:lnTo>
                <a:lnTo>
                  <a:pt x="860" y="678"/>
                </a:lnTo>
                <a:lnTo>
                  <a:pt x="846" y="672"/>
                </a:lnTo>
                <a:lnTo>
                  <a:pt x="834" y="660"/>
                </a:lnTo>
                <a:lnTo>
                  <a:pt x="822" y="646"/>
                </a:lnTo>
                <a:lnTo>
                  <a:pt x="812" y="624"/>
                </a:lnTo>
                <a:lnTo>
                  <a:pt x="804" y="596"/>
                </a:lnTo>
                <a:lnTo>
                  <a:pt x="798" y="562"/>
                </a:lnTo>
                <a:lnTo>
                  <a:pt x="798" y="562"/>
                </a:lnTo>
                <a:lnTo>
                  <a:pt x="794" y="538"/>
                </a:lnTo>
                <a:lnTo>
                  <a:pt x="794" y="518"/>
                </a:lnTo>
                <a:lnTo>
                  <a:pt x="794" y="498"/>
                </a:lnTo>
                <a:lnTo>
                  <a:pt x="798" y="482"/>
                </a:lnTo>
                <a:lnTo>
                  <a:pt x="798" y="482"/>
                </a:lnTo>
                <a:lnTo>
                  <a:pt x="800" y="470"/>
                </a:lnTo>
                <a:lnTo>
                  <a:pt x="800" y="470"/>
                </a:lnTo>
                <a:lnTo>
                  <a:pt x="802" y="466"/>
                </a:lnTo>
                <a:lnTo>
                  <a:pt x="802" y="466"/>
                </a:lnTo>
                <a:lnTo>
                  <a:pt x="806" y="458"/>
                </a:lnTo>
                <a:lnTo>
                  <a:pt x="806" y="458"/>
                </a:lnTo>
                <a:lnTo>
                  <a:pt x="808" y="454"/>
                </a:lnTo>
                <a:lnTo>
                  <a:pt x="808" y="454"/>
                </a:lnTo>
                <a:lnTo>
                  <a:pt x="810" y="450"/>
                </a:lnTo>
                <a:lnTo>
                  <a:pt x="810" y="450"/>
                </a:lnTo>
                <a:lnTo>
                  <a:pt x="814" y="446"/>
                </a:lnTo>
                <a:lnTo>
                  <a:pt x="814" y="446"/>
                </a:lnTo>
                <a:lnTo>
                  <a:pt x="816" y="442"/>
                </a:lnTo>
                <a:lnTo>
                  <a:pt x="816" y="442"/>
                </a:lnTo>
                <a:lnTo>
                  <a:pt x="820" y="438"/>
                </a:lnTo>
                <a:lnTo>
                  <a:pt x="820" y="438"/>
                </a:lnTo>
                <a:lnTo>
                  <a:pt x="824" y="434"/>
                </a:lnTo>
                <a:lnTo>
                  <a:pt x="824" y="434"/>
                </a:lnTo>
                <a:lnTo>
                  <a:pt x="826" y="432"/>
                </a:lnTo>
                <a:lnTo>
                  <a:pt x="826" y="432"/>
                </a:lnTo>
                <a:lnTo>
                  <a:pt x="832" y="430"/>
                </a:lnTo>
                <a:lnTo>
                  <a:pt x="832" y="430"/>
                </a:lnTo>
                <a:lnTo>
                  <a:pt x="834" y="428"/>
                </a:lnTo>
                <a:lnTo>
                  <a:pt x="834" y="428"/>
                </a:lnTo>
                <a:lnTo>
                  <a:pt x="842" y="426"/>
                </a:lnTo>
                <a:lnTo>
                  <a:pt x="842" y="426"/>
                </a:lnTo>
                <a:lnTo>
                  <a:pt x="852" y="424"/>
                </a:lnTo>
                <a:lnTo>
                  <a:pt x="852" y="424"/>
                </a:lnTo>
                <a:lnTo>
                  <a:pt x="858" y="422"/>
                </a:lnTo>
                <a:lnTo>
                  <a:pt x="858" y="422"/>
                </a:lnTo>
                <a:lnTo>
                  <a:pt x="864" y="422"/>
                </a:lnTo>
                <a:lnTo>
                  <a:pt x="864" y="422"/>
                </a:lnTo>
                <a:lnTo>
                  <a:pt x="874" y="422"/>
                </a:lnTo>
                <a:lnTo>
                  <a:pt x="874" y="422"/>
                </a:lnTo>
                <a:lnTo>
                  <a:pt x="874" y="422"/>
                </a:lnTo>
                <a:lnTo>
                  <a:pt x="874" y="422"/>
                </a:lnTo>
                <a:lnTo>
                  <a:pt x="888" y="424"/>
                </a:lnTo>
                <a:lnTo>
                  <a:pt x="888" y="424"/>
                </a:lnTo>
                <a:lnTo>
                  <a:pt x="890" y="426"/>
                </a:lnTo>
                <a:lnTo>
                  <a:pt x="890" y="426"/>
                </a:lnTo>
                <a:lnTo>
                  <a:pt x="902" y="428"/>
                </a:lnTo>
                <a:lnTo>
                  <a:pt x="902" y="428"/>
                </a:lnTo>
                <a:lnTo>
                  <a:pt x="904" y="430"/>
                </a:lnTo>
                <a:lnTo>
                  <a:pt x="904" y="430"/>
                </a:lnTo>
                <a:lnTo>
                  <a:pt x="916" y="434"/>
                </a:lnTo>
                <a:lnTo>
                  <a:pt x="916" y="434"/>
                </a:lnTo>
                <a:lnTo>
                  <a:pt x="918" y="434"/>
                </a:lnTo>
                <a:lnTo>
                  <a:pt x="918" y="434"/>
                </a:lnTo>
                <a:lnTo>
                  <a:pt x="926" y="440"/>
                </a:lnTo>
                <a:lnTo>
                  <a:pt x="926" y="440"/>
                </a:lnTo>
                <a:lnTo>
                  <a:pt x="936" y="444"/>
                </a:lnTo>
                <a:lnTo>
                  <a:pt x="942" y="446"/>
                </a:lnTo>
                <a:lnTo>
                  <a:pt x="950" y="448"/>
                </a:lnTo>
                <a:lnTo>
                  <a:pt x="956" y="446"/>
                </a:lnTo>
                <a:lnTo>
                  <a:pt x="964" y="446"/>
                </a:lnTo>
                <a:lnTo>
                  <a:pt x="968" y="442"/>
                </a:lnTo>
                <a:lnTo>
                  <a:pt x="978" y="432"/>
                </a:lnTo>
                <a:lnTo>
                  <a:pt x="984" y="420"/>
                </a:lnTo>
                <a:lnTo>
                  <a:pt x="990" y="406"/>
                </a:lnTo>
                <a:lnTo>
                  <a:pt x="992" y="392"/>
                </a:lnTo>
                <a:lnTo>
                  <a:pt x="990" y="376"/>
                </a:lnTo>
                <a:lnTo>
                  <a:pt x="990" y="376"/>
                </a:lnTo>
                <a:lnTo>
                  <a:pt x="986" y="352"/>
                </a:lnTo>
                <a:lnTo>
                  <a:pt x="982" y="320"/>
                </a:lnTo>
                <a:lnTo>
                  <a:pt x="972" y="284"/>
                </a:lnTo>
                <a:lnTo>
                  <a:pt x="960" y="246"/>
                </a:lnTo>
                <a:lnTo>
                  <a:pt x="960" y="246"/>
                </a:lnTo>
                <a:lnTo>
                  <a:pt x="950" y="216"/>
                </a:lnTo>
                <a:lnTo>
                  <a:pt x="938" y="184"/>
                </a:lnTo>
                <a:lnTo>
                  <a:pt x="922" y="152"/>
                </a:lnTo>
                <a:lnTo>
                  <a:pt x="906" y="118"/>
                </a:lnTo>
                <a:lnTo>
                  <a:pt x="906" y="118"/>
                </a:lnTo>
                <a:lnTo>
                  <a:pt x="876" y="116"/>
                </a:lnTo>
                <a:lnTo>
                  <a:pt x="876" y="116"/>
                </a:lnTo>
                <a:lnTo>
                  <a:pt x="838" y="136"/>
                </a:lnTo>
                <a:lnTo>
                  <a:pt x="800" y="152"/>
                </a:lnTo>
                <a:lnTo>
                  <a:pt x="764" y="166"/>
                </a:lnTo>
                <a:lnTo>
                  <a:pt x="730" y="176"/>
                </a:lnTo>
                <a:lnTo>
                  <a:pt x="698" y="184"/>
                </a:lnTo>
                <a:lnTo>
                  <a:pt x="670" y="190"/>
                </a:lnTo>
                <a:lnTo>
                  <a:pt x="624" y="196"/>
                </a:lnTo>
                <a:lnTo>
                  <a:pt x="624" y="196"/>
                </a:lnTo>
                <a:lnTo>
                  <a:pt x="610" y="198"/>
                </a:lnTo>
                <a:lnTo>
                  <a:pt x="596" y="196"/>
                </a:lnTo>
                <a:lnTo>
                  <a:pt x="584" y="192"/>
                </a:lnTo>
                <a:lnTo>
                  <a:pt x="572" y="186"/>
                </a:lnTo>
                <a:lnTo>
                  <a:pt x="562" y="178"/>
                </a:lnTo>
                <a:lnTo>
                  <a:pt x="556" y="168"/>
                </a:lnTo>
                <a:lnTo>
                  <a:pt x="556" y="162"/>
                </a:lnTo>
                <a:lnTo>
                  <a:pt x="554" y="156"/>
                </a:lnTo>
                <a:lnTo>
                  <a:pt x="556" y="148"/>
                </a:lnTo>
                <a:lnTo>
                  <a:pt x="558" y="142"/>
                </a:lnTo>
                <a:lnTo>
                  <a:pt x="558" y="142"/>
                </a:lnTo>
                <a:lnTo>
                  <a:pt x="562" y="132"/>
                </a:lnTo>
                <a:lnTo>
                  <a:pt x="562" y="132"/>
                </a:lnTo>
                <a:lnTo>
                  <a:pt x="566" y="124"/>
                </a:lnTo>
                <a:lnTo>
                  <a:pt x="566" y="124"/>
                </a:lnTo>
                <a:lnTo>
                  <a:pt x="568" y="124"/>
                </a:lnTo>
                <a:lnTo>
                  <a:pt x="568" y="124"/>
                </a:lnTo>
                <a:lnTo>
                  <a:pt x="568" y="122"/>
                </a:lnTo>
                <a:lnTo>
                  <a:pt x="568" y="122"/>
                </a:lnTo>
                <a:lnTo>
                  <a:pt x="574" y="106"/>
                </a:lnTo>
                <a:lnTo>
                  <a:pt x="578" y="88"/>
                </a:lnTo>
                <a:lnTo>
                  <a:pt x="580" y="68"/>
                </a:lnTo>
                <a:lnTo>
                  <a:pt x="578" y="58"/>
                </a:lnTo>
                <a:lnTo>
                  <a:pt x="576" y="50"/>
                </a:lnTo>
                <a:lnTo>
                  <a:pt x="576" y="50"/>
                </a:lnTo>
                <a:lnTo>
                  <a:pt x="528" y="32"/>
                </a:lnTo>
                <a:lnTo>
                  <a:pt x="480" y="12"/>
                </a:lnTo>
                <a:lnTo>
                  <a:pt x="480" y="12"/>
                </a:lnTo>
                <a:lnTo>
                  <a:pt x="466" y="0"/>
                </a:lnTo>
                <a:lnTo>
                  <a:pt x="466" y="0"/>
                </a:lnTo>
                <a:lnTo>
                  <a:pt x="440" y="4"/>
                </a:lnTo>
                <a:lnTo>
                  <a:pt x="440" y="4"/>
                </a:lnTo>
                <a:lnTo>
                  <a:pt x="418" y="6"/>
                </a:lnTo>
                <a:lnTo>
                  <a:pt x="400" y="10"/>
                </a:lnTo>
                <a:lnTo>
                  <a:pt x="384" y="16"/>
                </a:lnTo>
                <a:lnTo>
                  <a:pt x="370" y="20"/>
                </a:lnTo>
                <a:lnTo>
                  <a:pt x="358" y="28"/>
                </a:lnTo>
                <a:lnTo>
                  <a:pt x="348" y="34"/>
                </a:lnTo>
                <a:lnTo>
                  <a:pt x="340" y="40"/>
                </a:lnTo>
                <a:lnTo>
                  <a:pt x="332" y="48"/>
                </a:lnTo>
                <a:lnTo>
                  <a:pt x="328" y="56"/>
                </a:lnTo>
                <a:lnTo>
                  <a:pt x="324" y="64"/>
                </a:lnTo>
                <a:lnTo>
                  <a:pt x="322" y="72"/>
                </a:lnTo>
                <a:lnTo>
                  <a:pt x="320" y="80"/>
                </a:lnTo>
                <a:lnTo>
                  <a:pt x="320" y="96"/>
                </a:lnTo>
                <a:lnTo>
                  <a:pt x="324" y="112"/>
                </a:lnTo>
                <a:lnTo>
                  <a:pt x="324" y="112"/>
                </a:lnTo>
                <a:close/>
              </a:path>
            </a:pathLst>
          </a:custGeom>
          <a:gradFill>
            <a:gsLst>
              <a:gs pos="0">
                <a:srgbClr val="FF0000"/>
              </a:gs>
              <a:gs pos="100000">
                <a:srgbClr val="C00000">
                  <a:lumMod val="96000"/>
                </a:srgbClr>
              </a:gs>
            </a:gsLst>
            <a:lin ang="5400000" scaled="1"/>
          </a:gradFill>
          <a:ln w="762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904434" y="1124829"/>
            <a:ext cx="4672786" cy="2246769"/>
          </a:xfrm>
          <a:prstGeom prst="rect">
            <a:avLst/>
          </a:prstGeom>
          <a:noFill/>
        </p:spPr>
        <p:txBody>
          <a:bodyPr wrap="square" rtlCol="0">
            <a:spAutoFit/>
          </a:bodyPr>
          <a:lstStyle/>
          <a:p>
            <a:pPr>
              <a:buNone/>
            </a:pPr>
            <a:endParaRPr lang="en-US" sz="2800" dirty="0" smtClean="0"/>
          </a:p>
          <a:p>
            <a:pPr>
              <a:buNone/>
            </a:pPr>
            <a:endParaRPr lang="en-US" sz="2800" dirty="0"/>
          </a:p>
          <a:p>
            <a:pPr>
              <a:buNone/>
            </a:pPr>
            <a:r>
              <a:rPr lang="en-US" sz="2800" b="1" u="sng" dirty="0" smtClean="0"/>
              <a:t>TSI </a:t>
            </a:r>
            <a:r>
              <a:rPr lang="en-US" sz="2800" b="1" u="sng" dirty="0" smtClean="0"/>
              <a:t>testing</a:t>
            </a:r>
          </a:p>
          <a:p>
            <a:pPr>
              <a:buNone/>
            </a:pPr>
            <a:r>
              <a:rPr lang="en-US" sz="2800" dirty="0" smtClean="0"/>
              <a:t>March 21</a:t>
            </a:r>
            <a:r>
              <a:rPr lang="en-US" sz="2800" baseline="30000" dirty="0" smtClean="0"/>
              <a:t>st</a:t>
            </a:r>
            <a:endParaRPr lang="en-US" sz="2800" dirty="0" smtClean="0"/>
          </a:p>
          <a:p>
            <a:pPr>
              <a:buNone/>
            </a:pPr>
            <a:r>
              <a:rPr lang="en-US" sz="2800" dirty="0" smtClean="0"/>
              <a:t>March 22</a:t>
            </a:r>
            <a:r>
              <a:rPr lang="en-US" sz="2800" baseline="30000" dirty="0" smtClean="0"/>
              <a:t>nd</a:t>
            </a:r>
            <a:r>
              <a:rPr lang="en-US" sz="2800" dirty="0" smtClean="0"/>
              <a:t>  </a:t>
            </a:r>
            <a:r>
              <a:rPr lang="en-US" sz="2800" dirty="0" smtClean="0"/>
              <a:t>	</a:t>
            </a:r>
            <a:endParaRPr lang="en-US" sz="2800" dirty="0" smtClean="0"/>
          </a:p>
        </p:txBody>
      </p:sp>
    </p:spTree>
    <p:extLst>
      <p:ext uri="{BB962C8B-B14F-4D97-AF65-F5344CB8AC3E}">
        <p14:creationId xmlns:p14="http://schemas.microsoft.com/office/powerpoint/2010/main" val="169391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p:cNvGrpSpPr/>
          <p:nvPr/>
        </p:nvGrpSpPr>
        <p:grpSpPr>
          <a:xfrm>
            <a:off x="9351624" y="2825021"/>
            <a:ext cx="2515612" cy="2675194"/>
            <a:chOff x="1561693" y="2336819"/>
            <a:chExt cx="3491035" cy="3712494"/>
          </a:xfrm>
        </p:grpSpPr>
        <p:sp>
          <p:nvSpPr>
            <p:cNvPr id="74" name="Oval 73"/>
            <p:cNvSpPr/>
            <p:nvPr/>
          </p:nvSpPr>
          <p:spPr>
            <a:xfrm>
              <a:off x="1561693" y="5347416"/>
              <a:ext cx="3491035" cy="701897"/>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2" name="Group 71"/>
          <p:cNvGrpSpPr/>
          <p:nvPr/>
        </p:nvGrpSpPr>
        <p:grpSpPr>
          <a:xfrm>
            <a:off x="1602187" y="2336818"/>
            <a:ext cx="3113935" cy="3636675"/>
            <a:chOff x="1639765" y="2336819"/>
            <a:chExt cx="3113935" cy="3636675"/>
          </a:xfrm>
        </p:grpSpPr>
        <p:sp>
          <p:nvSpPr>
            <p:cNvPr id="65" name="Oval 64"/>
            <p:cNvSpPr/>
            <p:nvPr/>
          </p:nvSpPr>
          <p:spPr>
            <a:xfrm>
              <a:off x="1639765" y="5347416"/>
              <a:ext cx="3113935" cy="626078"/>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9" name="Group 78"/>
          <p:cNvGrpSpPr/>
          <p:nvPr/>
        </p:nvGrpSpPr>
        <p:grpSpPr>
          <a:xfrm>
            <a:off x="5143377" y="775285"/>
            <a:ext cx="4824994" cy="5900693"/>
            <a:chOff x="5143377" y="775285"/>
            <a:chExt cx="4824994" cy="5900693"/>
          </a:xfrm>
        </p:grpSpPr>
        <p:sp>
          <p:nvSpPr>
            <p:cNvPr id="50" name="Oval 49"/>
            <p:cNvSpPr/>
            <p:nvPr/>
          </p:nvSpPr>
          <p:spPr>
            <a:xfrm>
              <a:off x="5143377" y="5973493"/>
              <a:ext cx="4604950" cy="702485"/>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p:cNvGrpSpPr/>
            <p:nvPr/>
          </p:nvGrpSpPr>
          <p:grpSpPr>
            <a:xfrm>
              <a:off x="5159143" y="775285"/>
              <a:ext cx="4809228" cy="5675895"/>
              <a:chOff x="5159143" y="775285"/>
              <a:chExt cx="4809228" cy="5675895"/>
            </a:xfrm>
          </p:grpSpPr>
          <p:sp>
            <p:nvSpPr>
              <p:cNvPr id="52" name="Freeform 37"/>
              <p:cNvSpPr>
                <a:spLocks/>
              </p:cNvSpPr>
              <p:nvPr/>
            </p:nvSpPr>
            <p:spPr bwMode="auto">
              <a:xfrm>
                <a:off x="6803489" y="775285"/>
                <a:ext cx="3164882" cy="2004167"/>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1" name="Group 60"/>
              <p:cNvGrpSpPr/>
              <p:nvPr/>
            </p:nvGrpSpPr>
            <p:grpSpPr>
              <a:xfrm>
                <a:off x="5159143" y="2365464"/>
                <a:ext cx="4658335" cy="4085716"/>
                <a:chOff x="5834999" y="2058749"/>
                <a:chExt cx="4658335" cy="4085716"/>
              </a:xfrm>
            </p:grpSpPr>
            <p:sp>
              <p:nvSpPr>
                <p:cNvPr id="51" name="Freeform 36"/>
                <p:cNvSpPr>
                  <a:spLocks/>
                </p:cNvSpPr>
                <p:nvPr/>
              </p:nvSpPr>
              <p:spPr bwMode="auto">
                <a:xfrm>
                  <a:off x="8322798" y="2480476"/>
                  <a:ext cx="622917" cy="28631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9"/>
                <p:cNvSpPr>
                  <a:spLocks noEditPoints="1"/>
                </p:cNvSpPr>
                <p:nvPr/>
              </p:nvSpPr>
              <p:spPr bwMode="auto">
                <a:xfrm>
                  <a:off x="5834999" y="2058749"/>
                  <a:ext cx="4658335" cy="4085716"/>
                </a:xfrm>
                <a:custGeom>
                  <a:avLst/>
                  <a:gdLst>
                    <a:gd name="T0" fmla="*/ 2058 w 2408"/>
                    <a:gd name="T1" fmla="*/ 1868 h 2112"/>
                    <a:gd name="T2" fmla="*/ 2280 w 2408"/>
                    <a:gd name="T3" fmla="*/ 1460 h 2112"/>
                    <a:gd name="T4" fmla="*/ 2386 w 2408"/>
                    <a:gd name="T5" fmla="*/ 1006 h 2112"/>
                    <a:gd name="T6" fmla="*/ 2408 w 2408"/>
                    <a:gd name="T7" fmla="*/ 608 h 2112"/>
                    <a:gd name="T8" fmla="*/ 2326 w 2408"/>
                    <a:gd name="T9" fmla="*/ 336 h 2112"/>
                    <a:gd name="T10" fmla="*/ 2170 w 2408"/>
                    <a:gd name="T11" fmla="*/ 158 h 2112"/>
                    <a:gd name="T12" fmla="*/ 1936 w 2408"/>
                    <a:gd name="T13" fmla="*/ 244 h 2112"/>
                    <a:gd name="T14" fmla="*/ 1638 w 2408"/>
                    <a:gd name="T15" fmla="*/ 286 h 2112"/>
                    <a:gd name="T16" fmla="*/ 1718 w 2408"/>
                    <a:gd name="T17" fmla="*/ 520 h 2112"/>
                    <a:gd name="T18" fmla="*/ 1696 w 2408"/>
                    <a:gd name="T19" fmla="*/ 614 h 2112"/>
                    <a:gd name="T20" fmla="*/ 1650 w 2408"/>
                    <a:gd name="T21" fmla="*/ 602 h 2112"/>
                    <a:gd name="T22" fmla="*/ 1622 w 2408"/>
                    <a:gd name="T23" fmla="*/ 594 h 2112"/>
                    <a:gd name="T24" fmla="*/ 1590 w 2408"/>
                    <a:gd name="T25" fmla="*/ 590 h 2112"/>
                    <a:gd name="T26" fmla="*/ 1564 w 2408"/>
                    <a:gd name="T27" fmla="*/ 598 h 2112"/>
                    <a:gd name="T28" fmla="*/ 1548 w 2408"/>
                    <a:gd name="T29" fmla="*/ 610 h 2112"/>
                    <a:gd name="T30" fmla="*/ 1538 w 2408"/>
                    <a:gd name="T31" fmla="*/ 626 h 2112"/>
                    <a:gd name="T32" fmla="*/ 1526 w 2408"/>
                    <a:gd name="T33" fmla="*/ 686 h 2112"/>
                    <a:gd name="T34" fmla="*/ 1578 w 2408"/>
                    <a:gd name="T35" fmla="*/ 840 h 2112"/>
                    <a:gd name="T36" fmla="*/ 1672 w 2408"/>
                    <a:gd name="T37" fmla="*/ 826 h 2112"/>
                    <a:gd name="T38" fmla="*/ 1714 w 2408"/>
                    <a:gd name="T39" fmla="*/ 798 h 2112"/>
                    <a:gd name="T40" fmla="*/ 1766 w 2408"/>
                    <a:gd name="T41" fmla="*/ 858 h 2112"/>
                    <a:gd name="T42" fmla="*/ 1748 w 2408"/>
                    <a:gd name="T43" fmla="*/ 1146 h 2112"/>
                    <a:gd name="T44" fmla="*/ 1540 w 2408"/>
                    <a:gd name="T45" fmla="*/ 1122 h 2112"/>
                    <a:gd name="T46" fmla="*/ 1406 w 2408"/>
                    <a:gd name="T47" fmla="*/ 1160 h 2112"/>
                    <a:gd name="T48" fmla="*/ 1428 w 2408"/>
                    <a:gd name="T49" fmla="*/ 1218 h 2112"/>
                    <a:gd name="T50" fmla="*/ 1448 w 2408"/>
                    <a:gd name="T51" fmla="*/ 1308 h 2112"/>
                    <a:gd name="T52" fmla="*/ 1334 w 2408"/>
                    <a:gd name="T53" fmla="*/ 1364 h 2112"/>
                    <a:gd name="T54" fmla="*/ 1210 w 2408"/>
                    <a:gd name="T55" fmla="*/ 1342 h 2112"/>
                    <a:gd name="T56" fmla="*/ 1202 w 2408"/>
                    <a:gd name="T57" fmla="*/ 1254 h 2112"/>
                    <a:gd name="T58" fmla="*/ 1208 w 2408"/>
                    <a:gd name="T59" fmla="*/ 1186 h 2112"/>
                    <a:gd name="T60" fmla="*/ 1068 w 2408"/>
                    <a:gd name="T61" fmla="*/ 1186 h 2112"/>
                    <a:gd name="T62" fmla="*/ 874 w 2408"/>
                    <a:gd name="T63" fmla="*/ 1264 h 2112"/>
                    <a:gd name="T64" fmla="*/ 824 w 2408"/>
                    <a:gd name="T65" fmla="*/ 1164 h 2112"/>
                    <a:gd name="T66" fmla="*/ 780 w 2408"/>
                    <a:gd name="T67" fmla="*/ 968 h 2112"/>
                    <a:gd name="T68" fmla="*/ 822 w 2408"/>
                    <a:gd name="T69" fmla="*/ 920 h 2112"/>
                    <a:gd name="T70" fmla="*/ 908 w 2408"/>
                    <a:gd name="T71" fmla="*/ 946 h 2112"/>
                    <a:gd name="T72" fmla="*/ 976 w 2408"/>
                    <a:gd name="T73" fmla="*/ 868 h 2112"/>
                    <a:gd name="T74" fmla="*/ 926 w 2408"/>
                    <a:gd name="T75" fmla="*/ 696 h 2112"/>
                    <a:gd name="T76" fmla="*/ 830 w 2408"/>
                    <a:gd name="T77" fmla="*/ 712 h 2112"/>
                    <a:gd name="T78" fmla="*/ 780 w 2408"/>
                    <a:gd name="T79" fmla="*/ 736 h 2112"/>
                    <a:gd name="T80" fmla="*/ 738 w 2408"/>
                    <a:gd name="T81" fmla="*/ 678 h 2112"/>
                    <a:gd name="T82" fmla="*/ 756 w 2408"/>
                    <a:gd name="T83" fmla="*/ 392 h 2112"/>
                    <a:gd name="T84" fmla="*/ 1044 w 2408"/>
                    <a:gd name="T85" fmla="*/ 408 h 2112"/>
                    <a:gd name="T86" fmla="*/ 1102 w 2408"/>
                    <a:gd name="T87" fmla="*/ 350 h 2112"/>
                    <a:gd name="T88" fmla="*/ 1084 w 2408"/>
                    <a:gd name="T89" fmla="*/ 326 h 2112"/>
                    <a:gd name="T90" fmla="*/ 1058 w 2408"/>
                    <a:gd name="T91" fmla="*/ 282 h 2112"/>
                    <a:gd name="T92" fmla="*/ 1060 w 2408"/>
                    <a:gd name="T93" fmla="*/ 224 h 2112"/>
                    <a:gd name="T94" fmla="*/ 1150 w 2408"/>
                    <a:gd name="T95" fmla="*/ 174 h 2112"/>
                    <a:gd name="T96" fmla="*/ 1050 w 2408"/>
                    <a:gd name="T97" fmla="*/ 72 h 2112"/>
                    <a:gd name="T98" fmla="*/ 714 w 2408"/>
                    <a:gd name="T99" fmla="*/ 0 h 2112"/>
                    <a:gd name="T100" fmla="*/ 418 w 2408"/>
                    <a:gd name="T101" fmla="*/ 58 h 2112"/>
                    <a:gd name="T102" fmla="*/ 142 w 2408"/>
                    <a:gd name="T103" fmla="*/ 256 h 2112"/>
                    <a:gd name="T104" fmla="*/ 10 w 2408"/>
                    <a:gd name="T105" fmla="*/ 540 h 2112"/>
                    <a:gd name="T106" fmla="*/ 44 w 2408"/>
                    <a:gd name="T107" fmla="*/ 1148 h 2112"/>
                    <a:gd name="T108" fmla="*/ 142 w 2408"/>
                    <a:gd name="T109" fmla="*/ 1498 h 2112"/>
                    <a:gd name="T110" fmla="*/ 306 w 2408"/>
                    <a:gd name="T111" fmla="*/ 1812 h 2112"/>
                    <a:gd name="T112" fmla="*/ 510 w 2408"/>
                    <a:gd name="T113" fmla="*/ 2018 h 2112"/>
                    <a:gd name="T114" fmla="*/ 732 w 2408"/>
                    <a:gd name="T115" fmla="*/ 2108 h 2112"/>
                    <a:gd name="T116" fmla="*/ 958 w 2408"/>
                    <a:gd name="T117" fmla="*/ 2076 h 2112"/>
                    <a:gd name="T118" fmla="*/ 1174 w 2408"/>
                    <a:gd name="T119" fmla="*/ 1974 h 2112"/>
                    <a:gd name="T120" fmla="*/ 1330 w 2408"/>
                    <a:gd name="T121" fmla="*/ 2028 h 2112"/>
                    <a:gd name="T122" fmla="*/ 1592 w 2408"/>
                    <a:gd name="T123" fmla="*/ 2110 h 2112"/>
                    <a:gd name="T124" fmla="*/ 1840 w 2408"/>
                    <a:gd name="T125" fmla="*/ 2054 h 2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08" h="2112">
                      <a:moveTo>
                        <a:pt x="1876" y="2034"/>
                      </a:moveTo>
                      <a:lnTo>
                        <a:pt x="1876" y="2034"/>
                      </a:lnTo>
                      <a:lnTo>
                        <a:pt x="1916" y="2006"/>
                      </a:lnTo>
                      <a:lnTo>
                        <a:pt x="1956" y="1974"/>
                      </a:lnTo>
                      <a:lnTo>
                        <a:pt x="1956" y="1974"/>
                      </a:lnTo>
                      <a:lnTo>
                        <a:pt x="1992" y="1942"/>
                      </a:lnTo>
                      <a:lnTo>
                        <a:pt x="2026" y="1906"/>
                      </a:lnTo>
                      <a:lnTo>
                        <a:pt x="2058" y="1868"/>
                      </a:lnTo>
                      <a:lnTo>
                        <a:pt x="2090" y="1828"/>
                      </a:lnTo>
                      <a:lnTo>
                        <a:pt x="2120" y="1784"/>
                      </a:lnTo>
                      <a:lnTo>
                        <a:pt x="2150" y="1738"/>
                      </a:lnTo>
                      <a:lnTo>
                        <a:pt x="2180" y="1688"/>
                      </a:lnTo>
                      <a:lnTo>
                        <a:pt x="2206" y="1636"/>
                      </a:lnTo>
                      <a:lnTo>
                        <a:pt x="2234" y="1580"/>
                      </a:lnTo>
                      <a:lnTo>
                        <a:pt x="2258" y="1522"/>
                      </a:lnTo>
                      <a:lnTo>
                        <a:pt x="2280" y="1460"/>
                      </a:lnTo>
                      <a:lnTo>
                        <a:pt x="2302" y="1396"/>
                      </a:lnTo>
                      <a:lnTo>
                        <a:pt x="2322" y="1330"/>
                      </a:lnTo>
                      <a:lnTo>
                        <a:pt x="2340" y="1262"/>
                      </a:lnTo>
                      <a:lnTo>
                        <a:pt x="2356" y="1190"/>
                      </a:lnTo>
                      <a:lnTo>
                        <a:pt x="2370" y="1114"/>
                      </a:lnTo>
                      <a:lnTo>
                        <a:pt x="2370" y="1114"/>
                      </a:lnTo>
                      <a:lnTo>
                        <a:pt x="2378" y="1060"/>
                      </a:lnTo>
                      <a:lnTo>
                        <a:pt x="2386" y="1006"/>
                      </a:lnTo>
                      <a:lnTo>
                        <a:pt x="2392" y="948"/>
                      </a:lnTo>
                      <a:lnTo>
                        <a:pt x="2398" y="892"/>
                      </a:lnTo>
                      <a:lnTo>
                        <a:pt x="2402" y="832"/>
                      </a:lnTo>
                      <a:lnTo>
                        <a:pt x="2406" y="772"/>
                      </a:lnTo>
                      <a:lnTo>
                        <a:pt x="2408" y="710"/>
                      </a:lnTo>
                      <a:lnTo>
                        <a:pt x="2408" y="648"/>
                      </a:lnTo>
                      <a:lnTo>
                        <a:pt x="2408" y="648"/>
                      </a:lnTo>
                      <a:lnTo>
                        <a:pt x="2408" y="608"/>
                      </a:lnTo>
                      <a:lnTo>
                        <a:pt x="2404" y="572"/>
                      </a:lnTo>
                      <a:lnTo>
                        <a:pt x="2398" y="534"/>
                      </a:lnTo>
                      <a:lnTo>
                        <a:pt x="2390" y="498"/>
                      </a:lnTo>
                      <a:lnTo>
                        <a:pt x="2382" y="464"/>
                      </a:lnTo>
                      <a:lnTo>
                        <a:pt x="2370" y="430"/>
                      </a:lnTo>
                      <a:lnTo>
                        <a:pt x="2358" y="398"/>
                      </a:lnTo>
                      <a:lnTo>
                        <a:pt x="2342" y="368"/>
                      </a:lnTo>
                      <a:lnTo>
                        <a:pt x="2326" y="336"/>
                      </a:lnTo>
                      <a:lnTo>
                        <a:pt x="2308" y="308"/>
                      </a:lnTo>
                      <a:lnTo>
                        <a:pt x="2288" y="280"/>
                      </a:lnTo>
                      <a:lnTo>
                        <a:pt x="2268" y="254"/>
                      </a:lnTo>
                      <a:lnTo>
                        <a:pt x="2244" y="228"/>
                      </a:lnTo>
                      <a:lnTo>
                        <a:pt x="2222" y="204"/>
                      </a:lnTo>
                      <a:lnTo>
                        <a:pt x="2196" y="180"/>
                      </a:lnTo>
                      <a:lnTo>
                        <a:pt x="2170" y="158"/>
                      </a:lnTo>
                      <a:lnTo>
                        <a:pt x="2170" y="158"/>
                      </a:lnTo>
                      <a:lnTo>
                        <a:pt x="2134" y="132"/>
                      </a:lnTo>
                      <a:lnTo>
                        <a:pt x="2134" y="132"/>
                      </a:lnTo>
                      <a:lnTo>
                        <a:pt x="2096" y="160"/>
                      </a:lnTo>
                      <a:lnTo>
                        <a:pt x="2058" y="186"/>
                      </a:lnTo>
                      <a:lnTo>
                        <a:pt x="2016" y="210"/>
                      </a:lnTo>
                      <a:lnTo>
                        <a:pt x="1972" y="230"/>
                      </a:lnTo>
                      <a:lnTo>
                        <a:pt x="1972" y="230"/>
                      </a:lnTo>
                      <a:lnTo>
                        <a:pt x="1936" y="244"/>
                      </a:lnTo>
                      <a:lnTo>
                        <a:pt x="1898" y="258"/>
                      </a:lnTo>
                      <a:lnTo>
                        <a:pt x="1858" y="268"/>
                      </a:lnTo>
                      <a:lnTo>
                        <a:pt x="1818" y="276"/>
                      </a:lnTo>
                      <a:lnTo>
                        <a:pt x="1776" y="282"/>
                      </a:lnTo>
                      <a:lnTo>
                        <a:pt x="1732" y="286"/>
                      </a:lnTo>
                      <a:lnTo>
                        <a:pt x="1686" y="288"/>
                      </a:lnTo>
                      <a:lnTo>
                        <a:pt x="1638" y="286"/>
                      </a:lnTo>
                      <a:lnTo>
                        <a:pt x="1638" y="286"/>
                      </a:lnTo>
                      <a:lnTo>
                        <a:pt x="1656" y="320"/>
                      </a:lnTo>
                      <a:lnTo>
                        <a:pt x="1670" y="352"/>
                      </a:lnTo>
                      <a:lnTo>
                        <a:pt x="1682" y="384"/>
                      </a:lnTo>
                      <a:lnTo>
                        <a:pt x="1692" y="414"/>
                      </a:lnTo>
                      <a:lnTo>
                        <a:pt x="1692" y="414"/>
                      </a:lnTo>
                      <a:lnTo>
                        <a:pt x="1704" y="452"/>
                      </a:lnTo>
                      <a:lnTo>
                        <a:pt x="1714" y="488"/>
                      </a:lnTo>
                      <a:lnTo>
                        <a:pt x="1718" y="520"/>
                      </a:lnTo>
                      <a:lnTo>
                        <a:pt x="1722" y="544"/>
                      </a:lnTo>
                      <a:lnTo>
                        <a:pt x="1722" y="544"/>
                      </a:lnTo>
                      <a:lnTo>
                        <a:pt x="1724" y="560"/>
                      </a:lnTo>
                      <a:lnTo>
                        <a:pt x="1722" y="574"/>
                      </a:lnTo>
                      <a:lnTo>
                        <a:pt x="1716" y="588"/>
                      </a:lnTo>
                      <a:lnTo>
                        <a:pt x="1710" y="600"/>
                      </a:lnTo>
                      <a:lnTo>
                        <a:pt x="1700" y="610"/>
                      </a:lnTo>
                      <a:lnTo>
                        <a:pt x="1696" y="614"/>
                      </a:lnTo>
                      <a:lnTo>
                        <a:pt x="1688" y="614"/>
                      </a:lnTo>
                      <a:lnTo>
                        <a:pt x="1682" y="616"/>
                      </a:lnTo>
                      <a:lnTo>
                        <a:pt x="1674" y="614"/>
                      </a:lnTo>
                      <a:lnTo>
                        <a:pt x="1668" y="612"/>
                      </a:lnTo>
                      <a:lnTo>
                        <a:pt x="1658" y="608"/>
                      </a:lnTo>
                      <a:lnTo>
                        <a:pt x="1658" y="608"/>
                      </a:lnTo>
                      <a:lnTo>
                        <a:pt x="1650" y="602"/>
                      </a:lnTo>
                      <a:lnTo>
                        <a:pt x="1650" y="602"/>
                      </a:lnTo>
                      <a:lnTo>
                        <a:pt x="1648" y="602"/>
                      </a:lnTo>
                      <a:lnTo>
                        <a:pt x="1648" y="602"/>
                      </a:lnTo>
                      <a:lnTo>
                        <a:pt x="1636" y="598"/>
                      </a:lnTo>
                      <a:lnTo>
                        <a:pt x="1636" y="598"/>
                      </a:lnTo>
                      <a:lnTo>
                        <a:pt x="1634" y="596"/>
                      </a:lnTo>
                      <a:lnTo>
                        <a:pt x="1634" y="596"/>
                      </a:lnTo>
                      <a:lnTo>
                        <a:pt x="1622" y="594"/>
                      </a:lnTo>
                      <a:lnTo>
                        <a:pt x="1622" y="594"/>
                      </a:lnTo>
                      <a:lnTo>
                        <a:pt x="1620" y="592"/>
                      </a:lnTo>
                      <a:lnTo>
                        <a:pt x="1620" y="592"/>
                      </a:lnTo>
                      <a:lnTo>
                        <a:pt x="1606" y="590"/>
                      </a:lnTo>
                      <a:lnTo>
                        <a:pt x="1606" y="590"/>
                      </a:lnTo>
                      <a:lnTo>
                        <a:pt x="1596" y="590"/>
                      </a:lnTo>
                      <a:lnTo>
                        <a:pt x="1596" y="590"/>
                      </a:lnTo>
                      <a:lnTo>
                        <a:pt x="1590" y="590"/>
                      </a:lnTo>
                      <a:lnTo>
                        <a:pt x="1590" y="590"/>
                      </a:lnTo>
                      <a:lnTo>
                        <a:pt x="1584" y="592"/>
                      </a:lnTo>
                      <a:lnTo>
                        <a:pt x="1584" y="592"/>
                      </a:lnTo>
                      <a:lnTo>
                        <a:pt x="1574" y="594"/>
                      </a:lnTo>
                      <a:lnTo>
                        <a:pt x="1574" y="594"/>
                      </a:lnTo>
                      <a:lnTo>
                        <a:pt x="1566" y="596"/>
                      </a:lnTo>
                      <a:lnTo>
                        <a:pt x="1566" y="596"/>
                      </a:lnTo>
                      <a:lnTo>
                        <a:pt x="1564" y="598"/>
                      </a:lnTo>
                      <a:lnTo>
                        <a:pt x="1564" y="598"/>
                      </a:lnTo>
                      <a:lnTo>
                        <a:pt x="1558" y="600"/>
                      </a:lnTo>
                      <a:lnTo>
                        <a:pt x="1558" y="600"/>
                      </a:lnTo>
                      <a:lnTo>
                        <a:pt x="1556" y="602"/>
                      </a:lnTo>
                      <a:lnTo>
                        <a:pt x="1556" y="602"/>
                      </a:lnTo>
                      <a:lnTo>
                        <a:pt x="1552" y="606"/>
                      </a:lnTo>
                      <a:lnTo>
                        <a:pt x="1552" y="606"/>
                      </a:lnTo>
                      <a:lnTo>
                        <a:pt x="1548" y="610"/>
                      </a:lnTo>
                      <a:lnTo>
                        <a:pt x="1548" y="610"/>
                      </a:lnTo>
                      <a:lnTo>
                        <a:pt x="1546" y="614"/>
                      </a:lnTo>
                      <a:lnTo>
                        <a:pt x="1546" y="614"/>
                      </a:lnTo>
                      <a:lnTo>
                        <a:pt x="1542" y="618"/>
                      </a:lnTo>
                      <a:lnTo>
                        <a:pt x="1542" y="618"/>
                      </a:lnTo>
                      <a:lnTo>
                        <a:pt x="1540" y="622"/>
                      </a:lnTo>
                      <a:lnTo>
                        <a:pt x="1540" y="622"/>
                      </a:lnTo>
                      <a:lnTo>
                        <a:pt x="1538" y="626"/>
                      </a:lnTo>
                      <a:lnTo>
                        <a:pt x="1538" y="626"/>
                      </a:lnTo>
                      <a:lnTo>
                        <a:pt x="1534" y="634"/>
                      </a:lnTo>
                      <a:lnTo>
                        <a:pt x="1534" y="634"/>
                      </a:lnTo>
                      <a:lnTo>
                        <a:pt x="1532" y="638"/>
                      </a:lnTo>
                      <a:lnTo>
                        <a:pt x="1532" y="638"/>
                      </a:lnTo>
                      <a:lnTo>
                        <a:pt x="1530" y="650"/>
                      </a:lnTo>
                      <a:lnTo>
                        <a:pt x="1530" y="650"/>
                      </a:lnTo>
                      <a:lnTo>
                        <a:pt x="1526" y="666"/>
                      </a:lnTo>
                      <a:lnTo>
                        <a:pt x="1526" y="686"/>
                      </a:lnTo>
                      <a:lnTo>
                        <a:pt x="1526" y="706"/>
                      </a:lnTo>
                      <a:lnTo>
                        <a:pt x="1530" y="730"/>
                      </a:lnTo>
                      <a:lnTo>
                        <a:pt x="1530" y="730"/>
                      </a:lnTo>
                      <a:lnTo>
                        <a:pt x="1536" y="764"/>
                      </a:lnTo>
                      <a:lnTo>
                        <a:pt x="1544" y="792"/>
                      </a:lnTo>
                      <a:lnTo>
                        <a:pt x="1554" y="814"/>
                      </a:lnTo>
                      <a:lnTo>
                        <a:pt x="1566" y="828"/>
                      </a:lnTo>
                      <a:lnTo>
                        <a:pt x="1578" y="840"/>
                      </a:lnTo>
                      <a:lnTo>
                        <a:pt x="1592" y="846"/>
                      </a:lnTo>
                      <a:lnTo>
                        <a:pt x="1606" y="850"/>
                      </a:lnTo>
                      <a:lnTo>
                        <a:pt x="1618" y="850"/>
                      </a:lnTo>
                      <a:lnTo>
                        <a:pt x="1618" y="850"/>
                      </a:lnTo>
                      <a:lnTo>
                        <a:pt x="1634" y="846"/>
                      </a:lnTo>
                      <a:lnTo>
                        <a:pt x="1648" y="840"/>
                      </a:lnTo>
                      <a:lnTo>
                        <a:pt x="1662" y="834"/>
                      </a:lnTo>
                      <a:lnTo>
                        <a:pt x="1672" y="826"/>
                      </a:lnTo>
                      <a:lnTo>
                        <a:pt x="1672" y="826"/>
                      </a:lnTo>
                      <a:lnTo>
                        <a:pt x="1686" y="814"/>
                      </a:lnTo>
                      <a:lnTo>
                        <a:pt x="1686" y="814"/>
                      </a:lnTo>
                      <a:lnTo>
                        <a:pt x="1694" y="808"/>
                      </a:lnTo>
                      <a:lnTo>
                        <a:pt x="1700" y="802"/>
                      </a:lnTo>
                      <a:lnTo>
                        <a:pt x="1708" y="800"/>
                      </a:lnTo>
                      <a:lnTo>
                        <a:pt x="1714" y="798"/>
                      </a:lnTo>
                      <a:lnTo>
                        <a:pt x="1714" y="798"/>
                      </a:lnTo>
                      <a:lnTo>
                        <a:pt x="1724" y="800"/>
                      </a:lnTo>
                      <a:lnTo>
                        <a:pt x="1732" y="802"/>
                      </a:lnTo>
                      <a:lnTo>
                        <a:pt x="1740" y="808"/>
                      </a:lnTo>
                      <a:lnTo>
                        <a:pt x="1748" y="816"/>
                      </a:lnTo>
                      <a:lnTo>
                        <a:pt x="1754" y="826"/>
                      </a:lnTo>
                      <a:lnTo>
                        <a:pt x="1760" y="836"/>
                      </a:lnTo>
                      <a:lnTo>
                        <a:pt x="1762" y="846"/>
                      </a:lnTo>
                      <a:lnTo>
                        <a:pt x="1766" y="858"/>
                      </a:lnTo>
                      <a:lnTo>
                        <a:pt x="1766" y="858"/>
                      </a:lnTo>
                      <a:lnTo>
                        <a:pt x="1770" y="906"/>
                      </a:lnTo>
                      <a:lnTo>
                        <a:pt x="1772" y="938"/>
                      </a:lnTo>
                      <a:lnTo>
                        <a:pt x="1772" y="972"/>
                      </a:lnTo>
                      <a:lnTo>
                        <a:pt x="1770" y="1012"/>
                      </a:lnTo>
                      <a:lnTo>
                        <a:pt x="1766" y="1054"/>
                      </a:lnTo>
                      <a:lnTo>
                        <a:pt x="1760" y="1098"/>
                      </a:lnTo>
                      <a:lnTo>
                        <a:pt x="1748" y="1146"/>
                      </a:lnTo>
                      <a:lnTo>
                        <a:pt x="1748" y="1146"/>
                      </a:lnTo>
                      <a:lnTo>
                        <a:pt x="1748" y="1144"/>
                      </a:lnTo>
                      <a:lnTo>
                        <a:pt x="1748" y="1144"/>
                      </a:lnTo>
                      <a:lnTo>
                        <a:pt x="1702" y="1134"/>
                      </a:lnTo>
                      <a:lnTo>
                        <a:pt x="1656" y="1128"/>
                      </a:lnTo>
                      <a:lnTo>
                        <a:pt x="1614" y="1122"/>
                      </a:lnTo>
                      <a:lnTo>
                        <a:pt x="1576" y="1122"/>
                      </a:lnTo>
                      <a:lnTo>
                        <a:pt x="1540" y="1122"/>
                      </a:lnTo>
                      <a:lnTo>
                        <a:pt x="1510" y="1124"/>
                      </a:lnTo>
                      <a:lnTo>
                        <a:pt x="1460" y="1128"/>
                      </a:lnTo>
                      <a:lnTo>
                        <a:pt x="1460" y="1128"/>
                      </a:lnTo>
                      <a:lnTo>
                        <a:pt x="1448" y="1130"/>
                      </a:lnTo>
                      <a:lnTo>
                        <a:pt x="1436" y="1136"/>
                      </a:lnTo>
                      <a:lnTo>
                        <a:pt x="1424" y="1142"/>
                      </a:lnTo>
                      <a:lnTo>
                        <a:pt x="1414" y="1150"/>
                      </a:lnTo>
                      <a:lnTo>
                        <a:pt x="1406" y="1160"/>
                      </a:lnTo>
                      <a:lnTo>
                        <a:pt x="1402" y="1170"/>
                      </a:lnTo>
                      <a:lnTo>
                        <a:pt x="1402" y="1182"/>
                      </a:lnTo>
                      <a:lnTo>
                        <a:pt x="1406" y="1192"/>
                      </a:lnTo>
                      <a:lnTo>
                        <a:pt x="1406" y="1192"/>
                      </a:lnTo>
                      <a:lnTo>
                        <a:pt x="1410" y="1200"/>
                      </a:lnTo>
                      <a:lnTo>
                        <a:pt x="1416" y="1206"/>
                      </a:lnTo>
                      <a:lnTo>
                        <a:pt x="1416" y="1206"/>
                      </a:lnTo>
                      <a:lnTo>
                        <a:pt x="1428" y="1218"/>
                      </a:lnTo>
                      <a:lnTo>
                        <a:pt x="1438" y="1234"/>
                      </a:lnTo>
                      <a:lnTo>
                        <a:pt x="1438" y="1234"/>
                      </a:lnTo>
                      <a:lnTo>
                        <a:pt x="1446" y="1252"/>
                      </a:lnTo>
                      <a:lnTo>
                        <a:pt x="1452" y="1270"/>
                      </a:lnTo>
                      <a:lnTo>
                        <a:pt x="1452" y="1280"/>
                      </a:lnTo>
                      <a:lnTo>
                        <a:pt x="1452" y="1290"/>
                      </a:lnTo>
                      <a:lnTo>
                        <a:pt x="1450" y="1298"/>
                      </a:lnTo>
                      <a:lnTo>
                        <a:pt x="1448" y="1308"/>
                      </a:lnTo>
                      <a:lnTo>
                        <a:pt x="1442" y="1318"/>
                      </a:lnTo>
                      <a:lnTo>
                        <a:pt x="1434" y="1326"/>
                      </a:lnTo>
                      <a:lnTo>
                        <a:pt x="1424" y="1334"/>
                      </a:lnTo>
                      <a:lnTo>
                        <a:pt x="1412" y="1342"/>
                      </a:lnTo>
                      <a:lnTo>
                        <a:pt x="1396" y="1348"/>
                      </a:lnTo>
                      <a:lnTo>
                        <a:pt x="1378" y="1354"/>
                      </a:lnTo>
                      <a:lnTo>
                        <a:pt x="1358" y="1360"/>
                      </a:lnTo>
                      <a:lnTo>
                        <a:pt x="1334" y="1364"/>
                      </a:lnTo>
                      <a:lnTo>
                        <a:pt x="1334" y="1364"/>
                      </a:lnTo>
                      <a:lnTo>
                        <a:pt x="1306" y="1366"/>
                      </a:lnTo>
                      <a:lnTo>
                        <a:pt x="1282" y="1368"/>
                      </a:lnTo>
                      <a:lnTo>
                        <a:pt x="1262" y="1366"/>
                      </a:lnTo>
                      <a:lnTo>
                        <a:pt x="1244" y="1362"/>
                      </a:lnTo>
                      <a:lnTo>
                        <a:pt x="1230" y="1356"/>
                      </a:lnTo>
                      <a:lnTo>
                        <a:pt x="1218" y="1350"/>
                      </a:lnTo>
                      <a:lnTo>
                        <a:pt x="1210" y="1342"/>
                      </a:lnTo>
                      <a:lnTo>
                        <a:pt x="1202" y="1332"/>
                      </a:lnTo>
                      <a:lnTo>
                        <a:pt x="1202" y="1332"/>
                      </a:lnTo>
                      <a:lnTo>
                        <a:pt x="1196" y="1320"/>
                      </a:lnTo>
                      <a:lnTo>
                        <a:pt x="1194" y="1306"/>
                      </a:lnTo>
                      <a:lnTo>
                        <a:pt x="1194" y="1292"/>
                      </a:lnTo>
                      <a:lnTo>
                        <a:pt x="1194" y="1278"/>
                      </a:lnTo>
                      <a:lnTo>
                        <a:pt x="1198" y="1266"/>
                      </a:lnTo>
                      <a:lnTo>
                        <a:pt x="1202" y="1254"/>
                      </a:lnTo>
                      <a:lnTo>
                        <a:pt x="1210" y="1234"/>
                      </a:lnTo>
                      <a:lnTo>
                        <a:pt x="1210" y="1234"/>
                      </a:lnTo>
                      <a:lnTo>
                        <a:pt x="1216" y="1222"/>
                      </a:lnTo>
                      <a:lnTo>
                        <a:pt x="1218" y="1212"/>
                      </a:lnTo>
                      <a:lnTo>
                        <a:pt x="1218" y="1202"/>
                      </a:lnTo>
                      <a:lnTo>
                        <a:pt x="1214" y="1192"/>
                      </a:lnTo>
                      <a:lnTo>
                        <a:pt x="1214" y="1192"/>
                      </a:lnTo>
                      <a:lnTo>
                        <a:pt x="1208" y="1186"/>
                      </a:lnTo>
                      <a:lnTo>
                        <a:pt x="1202" y="1182"/>
                      </a:lnTo>
                      <a:lnTo>
                        <a:pt x="1194" y="1178"/>
                      </a:lnTo>
                      <a:lnTo>
                        <a:pt x="1186" y="1174"/>
                      </a:lnTo>
                      <a:lnTo>
                        <a:pt x="1166" y="1170"/>
                      </a:lnTo>
                      <a:lnTo>
                        <a:pt x="1148" y="1170"/>
                      </a:lnTo>
                      <a:lnTo>
                        <a:pt x="1148" y="1170"/>
                      </a:lnTo>
                      <a:lnTo>
                        <a:pt x="1100" y="1178"/>
                      </a:lnTo>
                      <a:lnTo>
                        <a:pt x="1068" y="1186"/>
                      </a:lnTo>
                      <a:lnTo>
                        <a:pt x="1034" y="1194"/>
                      </a:lnTo>
                      <a:lnTo>
                        <a:pt x="998" y="1206"/>
                      </a:lnTo>
                      <a:lnTo>
                        <a:pt x="958" y="1222"/>
                      </a:lnTo>
                      <a:lnTo>
                        <a:pt x="916" y="1240"/>
                      </a:lnTo>
                      <a:lnTo>
                        <a:pt x="874" y="1264"/>
                      </a:lnTo>
                      <a:lnTo>
                        <a:pt x="874" y="1264"/>
                      </a:lnTo>
                      <a:lnTo>
                        <a:pt x="874" y="1264"/>
                      </a:lnTo>
                      <a:lnTo>
                        <a:pt x="874" y="1264"/>
                      </a:lnTo>
                      <a:lnTo>
                        <a:pt x="874" y="1264"/>
                      </a:lnTo>
                      <a:lnTo>
                        <a:pt x="874" y="1264"/>
                      </a:lnTo>
                      <a:lnTo>
                        <a:pt x="862" y="1246"/>
                      </a:lnTo>
                      <a:lnTo>
                        <a:pt x="862" y="1246"/>
                      </a:lnTo>
                      <a:lnTo>
                        <a:pt x="860" y="1240"/>
                      </a:lnTo>
                      <a:lnTo>
                        <a:pt x="860" y="1240"/>
                      </a:lnTo>
                      <a:lnTo>
                        <a:pt x="840" y="1202"/>
                      </a:lnTo>
                      <a:lnTo>
                        <a:pt x="824" y="1164"/>
                      </a:lnTo>
                      <a:lnTo>
                        <a:pt x="812" y="1128"/>
                      </a:lnTo>
                      <a:lnTo>
                        <a:pt x="802" y="1094"/>
                      </a:lnTo>
                      <a:lnTo>
                        <a:pt x="794" y="1064"/>
                      </a:lnTo>
                      <a:lnTo>
                        <a:pt x="788" y="1036"/>
                      </a:lnTo>
                      <a:lnTo>
                        <a:pt x="780" y="992"/>
                      </a:lnTo>
                      <a:lnTo>
                        <a:pt x="780" y="992"/>
                      </a:lnTo>
                      <a:lnTo>
                        <a:pt x="780" y="980"/>
                      </a:lnTo>
                      <a:lnTo>
                        <a:pt x="780" y="968"/>
                      </a:lnTo>
                      <a:lnTo>
                        <a:pt x="782" y="958"/>
                      </a:lnTo>
                      <a:lnTo>
                        <a:pt x="786" y="946"/>
                      </a:lnTo>
                      <a:lnTo>
                        <a:pt x="792" y="938"/>
                      </a:lnTo>
                      <a:lnTo>
                        <a:pt x="798" y="930"/>
                      </a:lnTo>
                      <a:lnTo>
                        <a:pt x="806" y="924"/>
                      </a:lnTo>
                      <a:lnTo>
                        <a:pt x="814" y="920"/>
                      </a:lnTo>
                      <a:lnTo>
                        <a:pt x="814" y="920"/>
                      </a:lnTo>
                      <a:lnTo>
                        <a:pt x="822" y="920"/>
                      </a:lnTo>
                      <a:lnTo>
                        <a:pt x="830" y="922"/>
                      </a:lnTo>
                      <a:lnTo>
                        <a:pt x="838" y="924"/>
                      </a:lnTo>
                      <a:lnTo>
                        <a:pt x="846" y="928"/>
                      </a:lnTo>
                      <a:lnTo>
                        <a:pt x="846" y="928"/>
                      </a:lnTo>
                      <a:lnTo>
                        <a:pt x="860" y="936"/>
                      </a:lnTo>
                      <a:lnTo>
                        <a:pt x="878" y="942"/>
                      </a:lnTo>
                      <a:lnTo>
                        <a:pt x="898" y="946"/>
                      </a:lnTo>
                      <a:lnTo>
                        <a:pt x="908" y="946"/>
                      </a:lnTo>
                      <a:lnTo>
                        <a:pt x="920" y="944"/>
                      </a:lnTo>
                      <a:lnTo>
                        <a:pt x="920" y="944"/>
                      </a:lnTo>
                      <a:lnTo>
                        <a:pt x="932" y="942"/>
                      </a:lnTo>
                      <a:lnTo>
                        <a:pt x="946" y="934"/>
                      </a:lnTo>
                      <a:lnTo>
                        <a:pt x="956" y="924"/>
                      </a:lnTo>
                      <a:lnTo>
                        <a:pt x="966" y="910"/>
                      </a:lnTo>
                      <a:lnTo>
                        <a:pt x="972" y="892"/>
                      </a:lnTo>
                      <a:lnTo>
                        <a:pt x="976" y="868"/>
                      </a:lnTo>
                      <a:lnTo>
                        <a:pt x="978" y="840"/>
                      </a:lnTo>
                      <a:lnTo>
                        <a:pt x="974" y="806"/>
                      </a:lnTo>
                      <a:lnTo>
                        <a:pt x="974" y="806"/>
                      </a:lnTo>
                      <a:lnTo>
                        <a:pt x="968" y="772"/>
                      </a:lnTo>
                      <a:lnTo>
                        <a:pt x="960" y="744"/>
                      </a:lnTo>
                      <a:lnTo>
                        <a:pt x="950" y="722"/>
                      </a:lnTo>
                      <a:lnTo>
                        <a:pt x="938" y="706"/>
                      </a:lnTo>
                      <a:lnTo>
                        <a:pt x="926" y="696"/>
                      </a:lnTo>
                      <a:lnTo>
                        <a:pt x="912" y="690"/>
                      </a:lnTo>
                      <a:lnTo>
                        <a:pt x="898" y="686"/>
                      </a:lnTo>
                      <a:lnTo>
                        <a:pt x="884" y="686"/>
                      </a:lnTo>
                      <a:lnTo>
                        <a:pt x="884" y="686"/>
                      </a:lnTo>
                      <a:lnTo>
                        <a:pt x="874" y="688"/>
                      </a:lnTo>
                      <a:lnTo>
                        <a:pt x="864" y="692"/>
                      </a:lnTo>
                      <a:lnTo>
                        <a:pt x="844" y="700"/>
                      </a:lnTo>
                      <a:lnTo>
                        <a:pt x="830" y="712"/>
                      </a:lnTo>
                      <a:lnTo>
                        <a:pt x="818" y="722"/>
                      </a:lnTo>
                      <a:lnTo>
                        <a:pt x="818" y="722"/>
                      </a:lnTo>
                      <a:lnTo>
                        <a:pt x="810" y="728"/>
                      </a:lnTo>
                      <a:lnTo>
                        <a:pt x="804" y="732"/>
                      </a:lnTo>
                      <a:lnTo>
                        <a:pt x="796" y="736"/>
                      </a:lnTo>
                      <a:lnTo>
                        <a:pt x="790" y="738"/>
                      </a:lnTo>
                      <a:lnTo>
                        <a:pt x="790" y="738"/>
                      </a:lnTo>
                      <a:lnTo>
                        <a:pt x="780" y="736"/>
                      </a:lnTo>
                      <a:lnTo>
                        <a:pt x="772" y="734"/>
                      </a:lnTo>
                      <a:lnTo>
                        <a:pt x="762" y="728"/>
                      </a:lnTo>
                      <a:lnTo>
                        <a:pt x="756" y="720"/>
                      </a:lnTo>
                      <a:lnTo>
                        <a:pt x="750" y="710"/>
                      </a:lnTo>
                      <a:lnTo>
                        <a:pt x="744" y="700"/>
                      </a:lnTo>
                      <a:lnTo>
                        <a:pt x="740" y="690"/>
                      </a:lnTo>
                      <a:lnTo>
                        <a:pt x="738" y="678"/>
                      </a:lnTo>
                      <a:lnTo>
                        <a:pt x="738" y="678"/>
                      </a:lnTo>
                      <a:lnTo>
                        <a:pt x="732" y="630"/>
                      </a:lnTo>
                      <a:lnTo>
                        <a:pt x="732" y="598"/>
                      </a:lnTo>
                      <a:lnTo>
                        <a:pt x="732" y="564"/>
                      </a:lnTo>
                      <a:lnTo>
                        <a:pt x="732" y="524"/>
                      </a:lnTo>
                      <a:lnTo>
                        <a:pt x="738" y="484"/>
                      </a:lnTo>
                      <a:lnTo>
                        <a:pt x="744" y="438"/>
                      </a:lnTo>
                      <a:lnTo>
                        <a:pt x="756" y="392"/>
                      </a:lnTo>
                      <a:lnTo>
                        <a:pt x="756" y="392"/>
                      </a:lnTo>
                      <a:lnTo>
                        <a:pt x="802" y="402"/>
                      </a:lnTo>
                      <a:lnTo>
                        <a:pt x="846" y="410"/>
                      </a:lnTo>
                      <a:lnTo>
                        <a:pt x="888" y="414"/>
                      </a:lnTo>
                      <a:lnTo>
                        <a:pt x="928" y="414"/>
                      </a:lnTo>
                      <a:lnTo>
                        <a:pt x="964" y="414"/>
                      </a:lnTo>
                      <a:lnTo>
                        <a:pt x="994" y="412"/>
                      </a:lnTo>
                      <a:lnTo>
                        <a:pt x="1044" y="408"/>
                      </a:lnTo>
                      <a:lnTo>
                        <a:pt x="1044" y="408"/>
                      </a:lnTo>
                      <a:lnTo>
                        <a:pt x="1056" y="404"/>
                      </a:lnTo>
                      <a:lnTo>
                        <a:pt x="1068" y="400"/>
                      </a:lnTo>
                      <a:lnTo>
                        <a:pt x="1078" y="394"/>
                      </a:lnTo>
                      <a:lnTo>
                        <a:pt x="1088" y="388"/>
                      </a:lnTo>
                      <a:lnTo>
                        <a:pt x="1096" y="380"/>
                      </a:lnTo>
                      <a:lnTo>
                        <a:pt x="1100" y="370"/>
                      </a:lnTo>
                      <a:lnTo>
                        <a:pt x="1104" y="360"/>
                      </a:lnTo>
                      <a:lnTo>
                        <a:pt x="1102" y="350"/>
                      </a:lnTo>
                      <a:lnTo>
                        <a:pt x="1102" y="350"/>
                      </a:lnTo>
                      <a:lnTo>
                        <a:pt x="1098" y="342"/>
                      </a:lnTo>
                      <a:lnTo>
                        <a:pt x="1098" y="342"/>
                      </a:lnTo>
                      <a:lnTo>
                        <a:pt x="1092" y="334"/>
                      </a:lnTo>
                      <a:lnTo>
                        <a:pt x="1092" y="334"/>
                      </a:lnTo>
                      <a:lnTo>
                        <a:pt x="1088" y="330"/>
                      </a:lnTo>
                      <a:lnTo>
                        <a:pt x="1088" y="330"/>
                      </a:lnTo>
                      <a:lnTo>
                        <a:pt x="1084" y="326"/>
                      </a:lnTo>
                      <a:lnTo>
                        <a:pt x="1084" y="326"/>
                      </a:lnTo>
                      <a:lnTo>
                        <a:pt x="1084" y="326"/>
                      </a:lnTo>
                      <a:lnTo>
                        <a:pt x="1084" y="326"/>
                      </a:lnTo>
                      <a:lnTo>
                        <a:pt x="1070" y="310"/>
                      </a:lnTo>
                      <a:lnTo>
                        <a:pt x="1064" y="298"/>
                      </a:lnTo>
                      <a:lnTo>
                        <a:pt x="1058" y="286"/>
                      </a:lnTo>
                      <a:lnTo>
                        <a:pt x="1058" y="286"/>
                      </a:lnTo>
                      <a:lnTo>
                        <a:pt x="1058" y="282"/>
                      </a:lnTo>
                      <a:lnTo>
                        <a:pt x="1058" y="282"/>
                      </a:lnTo>
                      <a:lnTo>
                        <a:pt x="1056" y="280"/>
                      </a:lnTo>
                      <a:lnTo>
                        <a:pt x="1056" y="280"/>
                      </a:lnTo>
                      <a:lnTo>
                        <a:pt x="1052" y="264"/>
                      </a:lnTo>
                      <a:lnTo>
                        <a:pt x="1052" y="248"/>
                      </a:lnTo>
                      <a:lnTo>
                        <a:pt x="1054" y="240"/>
                      </a:lnTo>
                      <a:lnTo>
                        <a:pt x="1056" y="232"/>
                      </a:lnTo>
                      <a:lnTo>
                        <a:pt x="1060" y="224"/>
                      </a:lnTo>
                      <a:lnTo>
                        <a:pt x="1064" y="216"/>
                      </a:lnTo>
                      <a:lnTo>
                        <a:pt x="1072" y="208"/>
                      </a:lnTo>
                      <a:lnTo>
                        <a:pt x="1080" y="202"/>
                      </a:lnTo>
                      <a:lnTo>
                        <a:pt x="1090" y="196"/>
                      </a:lnTo>
                      <a:lnTo>
                        <a:pt x="1102" y="188"/>
                      </a:lnTo>
                      <a:lnTo>
                        <a:pt x="1116" y="184"/>
                      </a:lnTo>
                      <a:lnTo>
                        <a:pt x="1132" y="178"/>
                      </a:lnTo>
                      <a:lnTo>
                        <a:pt x="1150" y="174"/>
                      </a:lnTo>
                      <a:lnTo>
                        <a:pt x="1172" y="172"/>
                      </a:lnTo>
                      <a:lnTo>
                        <a:pt x="1172" y="172"/>
                      </a:lnTo>
                      <a:lnTo>
                        <a:pt x="1198" y="168"/>
                      </a:lnTo>
                      <a:lnTo>
                        <a:pt x="1198" y="168"/>
                      </a:lnTo>
                      <a:lnTo>
                        <a:pt x="1164" y="140"/>
                      </a:lnTo>
                      <a:lnTo>
                        <a:pt x="1126" y="116"/>
                      </a:lnTo>
                      <a:lnTo>
                        <a:pt x="1088" y="92"/>
                      </a:lnTo>
                      <a:lnTo>
                        <a:pt x="1050" y="72"/>
                      </a:lnTo>
                      <a:lnTo>
                        <a:pt x="1010" y="56"/>
                      </a:lnTo>
                      <a:lnTo>
                        <a:pt x="968" y="40"/>
                      </a:lnTo>
                      <a:lnTo>
                        <a:pt x="928" y="28"/>
                      </a:lnTo>
                      <a:lnTo>
                        <a:pt x="886" y="18"/>
                      </a:lnTo>
                      <a:lnTo>
                        <a:pt x="844" y="10"/>
                      </a:lnTo>
                      <a:lnTo>
                        <a:pt x="800" y="4"/>
                      </a:lnTo>
                      <a:lnTo>
                        <a:pt x="758" y="2"/>
                      </a:lnTo>
                      <a:lnTo>
                        <a:pt x="714" y="0"/>
                      </a:lnTo>
                      <a:lnTo>
                        <a:pt x="672" y="2"/>
                      </a:lnTo>
                      <a:lnTo>
                        <a:pt x="628" y="6"/>
                      </a:lnTo>
                      <a:lnTo>
                        <a:pt x="586" y="12"/>
                      </a:lnTo>
                      <a:lnTo>
                        <a:pt x="544" y="20"/>
                      </a:lnTo>
                      <a:lnTo>
                        <a:pt x="544" y="20"/>
                      </a:lnTo>
                      <a:lnTo>
                        <a:pt x="502" y="30"/>
                      </a:lnTo>
                      <a:lnTo>
                        <a:pt x="460" y="44"/>
                      </a:lnTo>
                      <a:lnTo>
                        <a:pt x="418" y="58"/>
                      </a:lnTo>
                      <a:lnTo>
                        <a:pt x="378" y="76"/>
                      </a:lnTo>
                      <a:lnTo>
                        <a:pt x="340" y="96"/>
                      </a:lnTo>
                      <a:lnTo>
                        <a:pt x="302" y="118"/>
                      </a:lnTo>
                      <a:lnTo>
                        <a:pt x="266" y="142"/>
                      </a:lnTo>
                      <a:lnTo>
                        <a:pt x="232" y="166"/>
                      </a:lnTo>
                      <a:lnTo>
                        <a:pt x="200" y="194"/>
                      </a:lnTo>
                      <a:lnTo>
                        <a:pt x="170" y="224"/>
                      </a:lnTo>
                      <a:lnTo>
                        <a:pt x="142" y="256"/>
                      </a:lnTo>
                      <a:lnTo>
                        <a:pt x="114" y="290"/>
                      </a:lnTo>
                      <a:lnTo>
                        <a:pt x="90" y="326"/>
                      </a:lnTo>
                      <a:lnTo>
                        <a:pt x="70" y="362"/>
                      </a:lnTo>
                      <a:lnTo>
                        <a:pt x="50" y="402"/>
                      </a:lnTo>
                      <a:lnTo>
                        <a:pt x="34" y="442"/>
                      </a:lnTo>
                      <a:lnTo>
                        <a:pt x="34" y="442"/>
                      </a:lnTo>
                      <a:lnTo>
                        <a:pt x="20" y="490"/>
                      </a:lnTo>
                      <a:lnTo>
                        <a:pt x="10" y="540"/>
                      </a:lnTo>
                      <a:lnTo>
                        <a:pt x="2" y="594"/>
                      </a:lnTo>
                      <a:lnTo>
                        <a:pt x="0" y="648"/>
                      </a:lnTo>
                      <a:lnTo>
                        <a:pt x="0" y="648"/>
                      </a:lnTo>
                      <a:lnTo>
                        <a:pt x="2" y="754"/>
                      </a:lnTo>
                      <a:lnTo>
                        <a:pt x="8" y="858"/>
                      </a:lnTo>
                      <a:lnTo>
                        <a:pt x="16" y="960"/>
                      </a:lnTo>
                      <a:lnTo>
                        <a:pt x="30" y="1056"/>
                      </a:lnTo>
                      <a:lnTo>
                        <a:pt x="44" y="1148"/>
                      </a:lnTo>
                      <a:lnTo>
                        <a:pt x="64" y="1238"/>
                      </a:lnTo>
                      <a:lnTo>
                        <a:pt x="84" y="1322"/>
                      </a:lnTo>
                      <a:lnTo>
                        <a:pt x="108" y="1404"/>
                      </a:lnTo>
                      <a:lnTo>
                        <a:pt x="1876" y="2034"/>
                      </a:lnTo>
                      <a:close/>
                      <a:moveTo>
                        <a:pt x="108" y="1404"/>
                      </a:moveTo>
                      <a:lnTo>
                        <a:pt x="108" y="1404"/>
                      </a:lnTo>
                      <a:lnTo>
                        <a:pt x="124" y="1452"/>
                      </a:lnTo>
                      <a:lnTo>
                        <a:pt x="142" y="1498"/>
                      </a:lnTo>
                      <a:lnTo>
                        <a:pt x="160" y="1542"/>
                      </a:lnTo>
                      <a:lnTo>
                        <a:pt x="178" y="1586"/>
                      </a:lnTo>
                      <a:lnTo>
                        <a:pt x="198" y="1628"/>
                      </a:lnTo>
                      <a:lnTo>
                        <a:pt x="218" y="1668"/>
                      </a:lnTo>
                      <a:lnTo>
                        <a:pt x="240" y="1706"/>
                      </a:lnTo>
                      <a:lnTo>
                        <a:pt x="262" y="1744"/>
                      </a:lnTo>
                      <a:lnTo>
                        <a:pt x="284" y="1778"/>
                      </a:lnTo>
                      <a:lnTo>
                        <a:pt x="306" y="1812"/>
                      </a:lnTo>
                      <a:lnTo>
                        <a:pt x="330" y="1844"/>
                      </a:lnTo>
                      <a:lnTo>
                        <a:pt x="354" y="1874"/>
                      </a:lnTo>
                      <a:lnTo>
                        <a:pt x="380" y="1902"/>
                      </a:lnTo>
                      <a:lnTo>
                        <a:pt x="406" y="1930"/>
                      </a:lnTo>
                      <a:lnTo>
                        <a:pt x="430" y="1954"/>
                      </a:lnTo>
                      <a:lnTo>
                        <a:pt x="456" y="1978"/>
                      </a:lnTo>
                      <a:lnTo>
                        <a:pt x="484" y="1998"/>
                      </a:lnTo>
                      <a:lnTo>
                        <a:pt x="510" y="2018"/>
                      </a:lnTo>
                      <a:lnTo>
                        <a:pt x="538" y="2036"/>
                      </a:lnTo>
                      <a:lnTo>
                        <a:pt x="564" y="2052"/>
                      </a:lnTo>
                      <a:lnTo>
                        <a:pt x="592" y="2066"/>
                      </a:lnTo>
                      <a:lnTo>
                        <a:pt x="620" y="2078"/>
                      </a:lnTo>
                      <a:lnTo>
                        <a:pt x="648" y="2088"/>
                      </a:lnTo>
                      <a:lnTo>
                        <a:pt x="676" y="2098"/>
                      </a:lnTo>
                      <a:lnTo>
                        <a:pt x="704" y="2104"/>
                      </a:lnTo>
                      <a:lnTo>
                        <a:pt x="732" y="2108"/>
                      </a:lnTo>
                      <a:lnTo>
                        <a:pt x="760" y="2112"/>
                      </a:lnTo>
                      <a:lnTo>
                        <a:pt x="788" y="2112"/>
                      </a:lnTo>
                      <a:lnTo>
                        <a:pt x="816" y="2110"/>
                      </a:lnTo>
                      <a:lnTo>
                        <a:pt x="844" y="2108"/>
                      </a:lnTo>
                      <a:lnTo>
                        <a:pt x="872" y="2102"/>
                      </a:lnTo>
                      <a:lnTo>
                        <a:pt x="900" y="2096"/>
                      </a:lnTo>
                      <a:lnTo>
                        <a:pt x="900" y="2096"/>
                      </a:lnTo>
                      <a:lnTo>
                        <a:pt x="958" y="2076"/>
                      </a:lnTo>
                      <a:lnTo>
                        <a:pt x="1008" y="2058"/>
                      </a:lnTo>
                      <a:lnTo>
                        <a:pt x="1008" y="2058"/>
                      </a:lnTo>
                      <a:lnTo>
                        <a:pt x="1044" y="2044"/>
                      </a:lnTo>
                      <a:lnTo>
                        <a:pt x="1078" y="2028"/>
                      </a:lnTo>
                      <a:lnTo>
                        <a:pt x="1106" y="2014"/>
                      </a:lnTo>
                      <a:lnTo>
                        <a:pt x="1132" y="2000"/>
                      </a:lnTo>
                      <a:lnTo>
                        <a:pt x="1154" y="1986"/>
                      </a:lnTo>
                      <a:lnTo>
                        <a:pt x="1174" y="1974"/>
                      </a:lnTo>
                      <a:lnTo>
                        <a:pt x="1204" y="1948"/>
                      </a:lnTo>
                      <a:lnTo>
                        <a:pt x="1204" y="1948"/>
                      </a:lnTo>
                      <a:lnTo>
                        <a:pt x="1220" y="1962"/>
                      </a:lnTo>
                      <a:lnTo>
                        <a:pt x="1240" y="1976"/>
                      </a:lnTo>
                      <a:lnTo>
                        <a:pt x="1262" y="1992"/>
                      </a:lnTo>
                      <a:lnTo>
                        <a:pt x="1290" y="2008"/>
                      </a:lnTo>
                      <a:lnTo>
                        <a:pt x="1290" y="2008"/>
                      </a:lnTo>
                      <a:lnTo>
                        <a:pt x="1330" y="2028"/>
                      </a:lnTo>
                      <a:lnTo>
                        <a:pt x="1380" y="2050"/>
                      </a:lnTo>
                      <a:lnTo>
                        <a:pt x="1440" y="2074"/>
                      </a:lnTo>
                      <a:lnTo>
                        <a:pt x="1510" y="2096"/>
                      </a:lnTo>
                      <a:lnTo>
                        <a:pt x="1510" y="2096"/>
                      </a:lnTo>
                      <a:lnTo>
                        <a:pt x="1530" y="2102"/>
                      </a:lnTo>
                      <a:lnTo>
                        <a:pt x="1552" y="2106"/>
                      </a:lnTo>
                      <a:lnTo>
                        <a:pt x="1552" y="2106"/>
                      </a:lnTo>
                      <a:lnTo>
                        <a:pt x="1592" y="2110"/>
                      </a:lnTo>
                      <a:lnTo>
                        <a:pt x="1592" y="2110"/>
                      </a:lnTo>
                      <a:lnTo>
                        <a:pt x="1628" y="2112"/>
                      </a:lnTo>
                      <a:lnTo>
                        <a:pt x="1664" y="2110"/>
                      </a:lnTo>
                      <a:lnTo>
                        <a:pt x="1698" y="2104"/>
                      </a:lnTo>
                      <a:lnTo>
                        <a:pt x="1734" y="2096"/>
                      </a:lnTo>
                      <a:lnTo>
                        <a:pt x="1770" y="2086"/>
                      </a:lnTo>
                      <a:lnTo>
                        <a:pt x="1806" y="2072"/>
                      </a:lnTo>
                      <a:lnTo>
                        <a:pt x="1840" y="2054"/>
                      </a:lnTo>
                      <a:lnTo>
                        <a:pt x="1876" y="2034"/>
                      </a:lnTo>
                      <a:lnTo>
                        <a:pt x="108" y="1404"/>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59" name="TextBox 58"/>
          <p:cNvSpPr txBox="1"/>
          <p:nvPr/>
        </p:nvSpPr>
        <p:spPr>
          <a:xfrm>
            <a:off x="704335" y="1124492"/>
            <a:ext cx="2903359" cy="707886"/>
          </a:xfrm>
          <a:prstGeom prst="rect">
            <a:avLst/>
          </a:prstGeom>
          <a:noFill/>
        </p:spPr>
        <p:txBody>
          <a:bodyPr wrap="none" rtlCol="0">
            <a:spAutoFit/>
          </a:bodyPr>
          <a:lstStyle/>
          <a:p>
            <a:r>
              <a:rPr lang="en-US" sz="4000" dirty="0" smtClean="0"/>
              <a:t>Questions?</a:t>
            </a:r>
            <a:endParaRPr lang="en-US" sz="4000" dirty="0">
              <a:latin typeface="+mj-lt"/>
            </a:endParaRPr>
          </a:p>
        </p:txBody>
      </p:sp>
      <p:sp>
        <p:nvSpPr>
          <p:cNvPr id="54" name="Freeform 42"/>
          <p:cNvSpPr>
            <a:spLocks/>
          </p:cNvSpPr>
          <p:nvPr/>
        </p:nvSpPr>
        <p:spPr bwMode="auto">
          <a:xfrm>
            <a:off x="6575215" y="2690464"/>
            <a:ext cx="2011906" cy="2321429"/>
          </a:xfrm>
          <a:custGeom>
            <a:avLst/>
            <a:gdLst>
              <a:gd name="T0" fmla="*/ 326 w 1040"/>
              <a:gd name="T1" fmla="*/ 118 h 1200"/>
              <a:gd name="T2" fmla="*/ 352 w 1040"/>
              <a:gd name="T3" fmla="*/ 158 h 1200"/>
              <a:gd name="T4" fmla="*/ 366 w 1040"/>
              <a:gd name="T5" fmla="*/ 174 h 1200"/>
              <a:gd name="T6" fmla="*/ 356 w 1040"/>
              <a:gd name="T7" fmla="*/ 220 h 1200"/>
              <a:gd name="T8" fmla="*/ 262 w 1040"/>
              <a:gd name="T9" fmla="*/ 244 h 1200"/>
              <a:gd name="T10" fmla="*/ 24 w 1040"/>
              <a:gd name="T11" fmla="*/ 224 h 1200"/>
              <a:gd name="T12" fmla="*/ 0 w 1040"/>
              <a:gd name="T13" fmla="*/ 430 h 1200"/>
              <a:gd name="T14" fmla="*/ 18 w 1040"/>
              <a:gd name="T15" fmla="*/ 542 h 1200"/>
              <a:gd name="T16" fmla="*/ 58 w 1040"/>
              <a:gd name="T17" fmla="*/ 570 h 1200"/>
              <a:gd name="T18" fmla="*/ 98 w 1040"/>
              <a:gd name="T19" fmla="*/ 544 h 1200"/>
              <a:gd name="T20" fmla="*/ 166 w 1040"/>
              <a:gd name="T21" fmla="*/ 518 h 1200"/>
              <a:gd name="T22" fmla="*/ 236 w 1040"/>
              <a:gd name="T23" fmla="*/ 604 h 1200"/>
              <a:gd name="T24" fmla="*/ 234 w 1040"/>
              <a:gd name="T25" fmla="*/ 742 h 1200"/>
              <a:gd name="T26" fmla="*/ 176 w 1040"/>
              <a:gd name="T27" fmla="*/ 778 h 1200"/>
              <a:gd name="T28" fmla="*/ 106 w 1040"/>
              <a:gd name="T29" fmla="*/ 756 h 1200"/>
              <a:gd name="T30" fmla="*/ 66 w 1040"/>
              <a:gd name="T31" fmla="*/ 762 h 1200"/>
              <a:gd name="T32" fmla="*/ 48 w 1040"/>
              <a:gd name="T33" fmla="*/ 824 h 1200"/>
              <a:gd name="T34" fmla="*/ 92 w 1040"/>
              <a:gd name="T35" fmla="*/ 996 h 1200"/>
              <a:gd name="T36" fmla="*/ 142 w 1040"/>
              <a:gd name="T37" fmla="*/ 1096 h 1200"/>
              <a:gd name="T38" fmla="*/ 184 w 1040"/>
              <a:gd name="T39" fmla="*/ 1072 h 1200"/>
              <a:gd name="T40" fmla="*/ 416 w 1040"/>
              <a:gd name="T41" fmla="*/ 1002 h 1200"/>
              <a:gd name="T42" fmla="*/ 476 w 1040"/>
              <a:gd name="T43" fmla="*/ 1018 h 1200"/>
              <a:gd name="T44" fmla="*/ 478 w 1040"/>
              <a:gd name="T45" fmla="*/ 1068 h 1200"/>
              <a:gd name="T46" fmla="*/ 462 w 1040"/>
              <a:gd name="T47" fmla="*/ 1138 h 1200"/>
              <a:gd name="T48" fmla="*/ 498 w 1040"/>
              <a:gd name="T49" fmla="*/ 1188 h 1200"/>
              <a:gd name="T50" fmla="*/ 602 w 1040"/>
              <a:gd name="T51" fmla="*/ 1196 h 1200"/>
              <a:gd name="T52" fmla="*/ 702 w 1040"/>
              <a:gd name="T53" fmla="*/ 1158 h 1200"/>
              <a:gd name="T54" fmla="*/ 720 w 1040"/>
              <a:gd name="T55" fmla="*/ 1102 h 1200"/>
              <a:gd name="T56" fmla="*/ 686 w 1040"/>
              <a:gd name="T57" fmla="*/ 1040 h 1200"/>
              <a:gd name="T58" fmla="*/ 674 w 1040"/>
              <a:gd name="T59" fmla="*/ 992 h 1200"/>
              <a:gd name="T60" fmla="*/ 728 w 1040"/>
              <a:gd name="T61" fmla="*/ 960 h 1200"/>
              <a:gd name="T62" fmla="*/ 970 w 1040"/>
              <a:gd name="T63" fmla="*/ 966 h 1200"/>
              <a:gd name="T64" fmla="*/ 1034 w 1040"/>
              <a:gd name="T65" fmla="*/ 886 h 1200"/>
              <a:gd name="T66" fmla="*/ 1034 w 1040"/>
              <a:gd name="T67" fmla="*/ 690 h 1200"/>
              <a:gd name="T68" fmla="*/ 1000 w 1040"/>
              <a:gd name="T69" fmla="*/ 634 h 1200"/>
              <a:gd name="T70" fmla="*/ 962 w 1040"/>
              <a:gd name="T71" fmla="*/ 640 h 1200"/>
              <a:gd name="T72" fmla="*/ 916 w 1040"/>
              <a:gd name="T73" fmla="*/ 672 h 1200"/>
              <a:gd name="T74" fmla="*/ 846 w 1040"/>
              <a:gd name="T75" fmla="*/ 672 h 1200"/>
              <a:gd name="T76" fmla="*/ 798 w 1040"/>
              <a:gd name="T77" fmla="*/ 562 h 1200"/>
              <a:gd name="T78" fmla="*/ 800 w 1040"/>
              <a:gd name="T79" fmla="*/ 470 h 1200"/>
              <a:gd name="T80" fmla="*/ 808 w 1040"/>
              <a:gd name="T81" fmla="*/ 454 h 1200"/>
              <a:gd name="T82" fmla="*/ 816 w 1040"/>
              <a:gd name="T83" fmla="*/ 442 h 1200"/>
              <a:gd name="T84" fmla="*/ 826 w 1040"/>
              <a:gd name="T85" fmla="*/ 432 h 1200"/>
              <a:gd name="T86" fmla="*/ 842 w 1040"/>
              <a:gd name="T87" fmla="*/ 426 h 1200"/>
              <a:gd name="T88" fmla="*/ 864 w 1040"/>
              <a:gd name="T89" fmla="*/ 422 h 1200"/>
              <a:gd name="T90" fmla="*/ 888 w 1040"/>
              <a:gd name="T91" fmla="*/ 424 h 1200"/>
              <a:gd name="T92" fmla="*/ 904 w 1040"/>
              <a:gd name="T93" fmla="*/ 430 h 1200"/>
              <a:gd name="T94" fmla="*/ 926 w 1040"/>
              <a:gd name="T95" fmla="*/ 440 h 1200"/>
              <a:gd name="T96" fmla="*/ 964 w 1040"/>
              <a:gd name="T97" fmla="*/ 446 h 1200"/>
              <a:gd name="T98" fmla="*/ 990 w 1040"/>
              <a:gd name="T99" fmla="*/ 376 h 1200"/>
              <a:gd name="T100" fmla="*/ 960 w 1040"/>
              <a:gd name="T101" fmla="*/ 246 h 1200"/>
              <a:gd name="T102" fmla="*/ 876 w 1040"/>
              <a:gd name="T103" fmla="*/ 116 h 1200"/>
              <a:gd name="T104" fmla="*/ 698 w 1040"/>
              <a:gd name="T105" fmla="*/ 184 h 1200"/>
              <a:gd name="T106" fmla="*/ 584 w 1040"/>
              <a:gd name="T107" fmla="*/ 192 h 1200"/>
              <a:gd name="T108" fmla="*/ 556 w 1040"/>
              <a:gd name="T109" fmla="*/ 148 h 1200"/>
              <a:gd name="T110" fmla="*/ 566 w 1040"/>
              <a:gd name="T111" fmla="*/ 124 h 1200"/>
              <a:gd name="T112" fmla="*/ 578 w 1040"/>
              <a:gd name="T113" fmla="*/ 88 h 1200"/>
              <a:gd name="T114" fmla="*/ 480 w 1040"/>
              <a:gd name="T115" fmla="*/ 12 h 1200"/>
              <a:gd name="T116" fmla="*/ 418 w 1040"/>
              <a:gd name="T117" fmla="*/ 6 h 1200"/>
              <a:gd name="T118" fmla="*/ 340 w 1040"/>
              <a:gd name="T119" fmla="*/ 40 h 1200"/>
              <a:gd name="T120" fmla="*/ 320 w 1040"/>
              <a:gd name="T121" fmla="*/ 96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0" h="1200">
                <a:moveTo>
                  <a:pt x="324" y="112"/>
                </a:moveTo>
                <a:lnTo>
                  <a:pt x="324" y="112"/>
                </a:lnTo>
                <a:lnTo>
                  <a:pt x="326" y="114"/>
                </a:lnTo>
                <a:lnTo>
                  <a:pt x="326" y="114"/>
                </a:lnTo>
                <a:lnTo>
                  <a:pt x="326" y="118"/>
                </a:lnTo>
                <a:lnTo>
                  <a:pt x="326" y="118"/>
                </a:lnTo>
                <a:lnTo>
                  <a:pt x="332" y="130"/>
                </a:lnTo>
                <a:lnTo>
                  <a:pt x="338" y="142"/>
                </a:lnTo>
                <a:lnTo>
                  <a:pt x="352" y="158"/>
                </a:lnTo>
                <a:lnTo>
                  <a:pt x="352" y="158"/>
                </a:lnTo>
                <a:lnTo>
                  <a:pt x="352" y="158"/>
                </a:lnTo>
                <a:lnTo>
                  <a:pt x="352" y="158"/>
                </a:lnTo>
                <a:lnTo>
                  <a:pt x="356" y="162"/>
                </a:lnTo>
                <a:lnTo>
                  <a:pt x="356" y="162"/>
                </a:lnTo>
                <a:lnTo>
                  <a:pt x="360" y="166"/>
                </a:lnTo>
                <a:lnTo>
                  <a:pt x="360" y="166"/>
                </a:lnTo>
                <a:lnTo>
                  <a:pt x="366" y="174"/>
                </a:lnTo>
                <a:lnTo>
                  <a:pt x="366" y="174"/>
                </a:lnTo>
                <a:lnTo>
                  <a:pt x="370" y="182"/>
                </a:lnTo>
                <a:lnTo>
                  <a:pt x="370" y="182"/>
                </a:lnTo>
                <a:lnTo>
                  <a:pt x="372" y="192"/>
                </a:lnTo>
                <a:lnTo>
                  <a:pt x="368" y="202"/>
                </a:lnTo>
                <a:lnTo>
                  <a:pt x="364" y="212"/>
                </a:lnTo>
                <a:lnTo>
                  <a:pt x="356" y="220"/>
                </a:lnTo>
                <a:lnTo>
                  <a:pt x="346" y="226"/>
                </a:lnTo>
                <a:lnTo>
                  <a:pt x="336" y="232"/>
                </a:lnTo>
                <a:lnTo>
                  <a:pt x="324" y="236"/>
                </a:lnTo>
                <a:lnTo>
                  <a:pt x="312" y="240"/>
                </a:lnTo>
                <a:lnTo>
                  <a:pt x="312" y="240"/>
                </a:lnTo>
                <a:lnTo>
                  <a:pt x="262" y="244"/>
                </a:lnTo>
                <a:lnTo>
                  <a:pt x="232" y="246"/>
                </a:lnTo>
                <a:lnTo>
                  <a:pt x="196" y="246"/>
                </a:lnTo>
                <a:lnTo>
                  <a:pt x="156" y="246"/>
                </a:lnTo>
                <a:lnTo>
                  <a:pt x="114" y="242"/>
                </a:lnTo>
                <a:lnTo>
                  <a:pt x="70" y="234"/>
                </a:lnTo>
                <a:lnTo>
                  <a:pt x="24" y="224"/>
                </a:lnTo>
                <a:lnTo>
                  <a:pt x="24" y="224"/>
                </a:lnTo>
                <a:lnTo>
                  <a:pt x="12" y="270"/>
                </a:lnTo>
                <a:lnTo>
                  <a:pt x="6" y="316"/>
                </a:lnTo>
                <a:lnTo>
                  <a:pt x="0" y="356"/>
                </a:lnTo>
                <a:lnTo>
                  <a:pt x="0" y="396"/>
                </a:lnTo>
                <a:lnTo>
                  <a:pt x="0" y="430"/>
                </a:lnTo>
                <a:lnTo>
                  <a:pt x="0" y="462"/>
                </a:lnTo>
                <a:lnTo>
                  <a:pt x="6" y="510"/>
                </a:lnTo>
                <a:lnTo>
                  <a:pt x="6" y="510"/>
                </a:lnTo>
                <a:lnTo>
                  <a:pt x="8" y="522"/>
                </a:lnTo>
                <a:lnTo>
                  <a:pt x="12" y="532"/>
                </a:lnTo>
                <a:lnTo>
                  <a:pt x="18" y="542"/>
                </a:lnTo>
                <a:lnTo>
                  <a:pt x="24" y="552"/>
                </a:lnTo>
                <a:lnTo>
                  <a:pt x="30" y="560"/>
                </a:lnTo>
                <a:lnTo>
                  <a:pt x="40" y="566"/>
                </a:lnTo>
                <a:lnTo>
                  <a:pt x="48" y="568"/>
                </a:lnTo>
                <a:lnTo>
                  <a:pt x="58" y="570"/>
                </a:lnTo>
                <a:lnTo>
                  <a:pt x="58" y="570"/>
                </a:lnTo>
                <a:lnTo>
                  <a:pt x="64" y="568"/>
                </a:lnTo>
                <a:lnTo>
                  <a:pt x="72" y="564"/>
                </a:lnTo>
                <a:lnTo>
                  <a:pt x="78" y="560"/>
                </a:lnTo>
                <a:lnTo>
                  <a:pt x="86" y="554"/>
                </a:lnTo>
                <a:lnTo>
                  <a:pt x="86" y="554"/>
                </a:lnTo>
                <a:lnTo>
                  <a:pt x="98" y="544"/>
                </a:lnTo>
                <a:lnTo>
                  <a:pt x="112" y="532"/>
                </a:lnTo>
                <a:lnTo>
                  <a:pt x="132" y="524"/>
                </a:lnTo>
                <a:lnTo>
                  <a:pt x="142" y="520"/>
                </a:lnTo>
                <a:lnTo>
                  <a:pt x="152" y="518"/>
                </a:lnTo>
                <a:lnTo>
                  <a:pt x="152" y="518"/>
                </a:lnTo>
                <a:lnTo>
                  <a:pt x="166" y="518"/>
                </a:lnTo>
                <a:lnTo>
                  <a:pt x="180" y="522"/>
                </a:lnTo>
                <a:lnTo>
                  <a:pt x="194" y="528"/>
                </a:lnTo>
                <a:lnTo>
                  <a:pt x="206" y="538"/>
                </a:lnTo>
                <a:lnTo>
                  <a:pt x="218" y="554"/>
                </a:lnTo>
                <a:lnTo>
                  <a:pt x="228" y="576"/>
                </a:lnTo>
                <a:lnTo>
                  <a:pt x="236" y="604"/>
                </a:lnTo>
                <a:lnTo>
                  <a:pt x="242" y="638"/>
                </a:lnTo>
                <a:lnTo>
                  <a:pt x="242" y="638"/>
                </a:lnTo>
                <a:lnTo>
                  <a:pt x="246" y="672"/>
                </a:lnTo>
                <a:lnTo>
                  <a:pt x="244" y="700"/>
                </a:lnTo>
                <a:lnTo>
                  <a:pt x="240" y="724"/>
                </a:lnTo>
                <a:lnTo>
                  <a:pt x="234" y="742"/>
                </a:lnTo>
                <a:lnTo>
                  <a:pt x="224" y="756"/>
                </a:lnTo>
                <a:lnTo>
                  <a:pt x="214" y="766"/>
                </a:lnTo>
                <a:lnTo>
                  <a:pt x="200" y="774"/>
                </a:lnTo>
                <a:lnTo>
                  <a:pt x="188" y="776"/>
                </a:lnTo>
                <a:lnTo>
                  <a:pt x="188" y="776"/>
                </a:lnTo>
                <a:lnTo>
                  <a:pt x="176" y="778"/>
                </a:lnTo>
                <a:lnTo>
                  <a:pt x="166" y="778"/>
                </a:lnTo>
                <a:lnTo>
                  <a:pt x="146" y="774"/>
                </a:lnTo>
                <a:lnTo>
                  <a:pt x="128" y="768"/>
                </a:lnTo>
                <a:lnTo>
                  <a:pt x="114" y="760"/>
                </a:lnTo>
                <a:lnTo>
                  <a:pt x="114" y="760"/>
                </a:lnTo>
                <a:lnTo>
                  <a:pt x="106" y="756"/>
                </a:lnTo>
                <a:lnTo>
                  <a:pt x="98" y="754"/>
                </a:lnTo>
                <a:lnTo>
                  <a:pt x="90" y="752"/>
                </a:lnTo>
                <a:lnTo>
                  <a:pt x="82" y="752"/>
                </a:lnTo>
                <a:lnTo>
                  <a:pt x="82" y="752"/>
                </a:lnTo>
                <a:lnTo>
                  <a:pt x="74" y="756"/>
                </a:lnTo>
                <a:lnTo>
                  <a:pt x="66" y="762"/>
                </a:lnTo>
                <a:lnTo>
                  <a:pt x="60" y="770"/>
                </a:lnTo>
                <a:lnTo>
                  <a:pt x="54" y="778"/>
                </a:lnTo>
                <a:lnTo>
                  <a:pt x="50" y="790"/>
                </a:lnTo>
                <a:lnTo>
                  <a:pt x="48" y="800"/>
                </a:lnTo>
                <a:lnTo>
                  <a:pt x="48" y="812"/>
                </a:lnTo>
                <a:lnTo>
                  <a:pt x="48" y="824"/>
                </a:lnTo>
                <a:lnTo>
                  <a:pt x="48" y="824"/>
                </a:lnTo>
                <a:lnTo>
                  <a:pt x="56" y="868"/>
                </a:lnTo>
                <a:lnTo>
                  <a:pt x="62" y="896"/>
                </a:lnTo>
                <a:lnTo>
                  <a:pt x="70" y="926"/>
                </a:lnTo>
                <a:lnTo>
                  <a:pt x="80" y="960"/>
                </a:lnTo>
                <a:lnTo>
                  <a:pt x="92" y="996"/>
                </a:lnTo>
                <a:lnTo>
                  <a:pt x="108" y="1034"/>
                </a:lnTo>
                <a:lnTo>
                  <a:pt x="128" y="1072"/>
                </a:lnTo>
                <a:lnTo>
                  <a:pt x="128" y="1072"/>
                </a:lnTo>
                <a:lnTo>
                  <a:pt x="130" y="1078"/>
                </a:lnTo>
                <a:lnTo>
                  <a:pt x="130" y="1078"/>
                </a:lnTo>
                <a:lnTo>
                  <a:pt x="142" y="1096"/>
                </a:lnTo>
                <a:lnTo>
                  <a:pt x="142" y="1096"/>
                </a:lnTo>
                <a:lnTo>
                  <a:pt x="142" y="1096"/>
                </a:lnTo>
                <a:lnTo>
                  <a:pt x="142" y="1096"/>
                </a:lnTo>
                <a:lnTo>
                  <a:pt x="142" y="1096"/>
                </a:lnTo>
                <a:lnTo>
                  <a:pt x="142" y="1096"/>
                </a:lnTo>
                <a:lnTo>
                  <a:pt x="184" y="1072"/>
                </a:lnTo>
                <a:lnTo>
                  <a:pt x="226" y="1054"/>
                </a:lnTo>
                <a:lnTo>
                  <a:pt x="266" y="1038"/>
                </a:lnTo>
                <a:lnTo>
                  <a:pt x="302" y="1026"/>
                </a:lnTo>
                <a:lnTo>
                  <a:pt x="336" y="1018"/>
                </a:lnTo>
                <a:lnTo>
                  <a:pt x="368" y="1010"/>
                </a:lnTo>
                <a:lnTo>
                  <a:pt x="416" y="1002"/>
                </a:lnTo>
                <a:lnTo>
                  <a:pt x="416" y="1002"/>
                </a:lnTo>
                <a:lnTo>
                  <a:pt x="434" y="1002"/>
                </a:lnTo>
                <a:lnTo>
                  <a:pt x="454" y="1006"/>
                </a:lnTo>
                <a:lnTo>
                  <a:pt x="462" y="1010"/>
                </a:lnTo>
                <a:lnTo>
                  <a:pt x="470" y="1014"/>
                </a:lnTo>
                <a:lnTo>
                  <a:pt x="476" y="1018"/>
                </a:lnTo>
                <a:lnTo>
                  <a:pt x="482" y="1024"/>
                </a:lnTo>
                <a:lnTo>
                  <a:pt x="482" y="1024"/>
                </a:lnTo>
                <a:lnTo>
                  <a:pt x="486" y="1034"/>
                </a:lnTo>
                <a:lnTo>
                  <a:pt x="486" y="1044"/>
                </a:lnTo>
                <a:lnTo>
                  <a:pt x="484" y="1054"/>
                </a:lnTo>
                <a:lnTo>
                  <a:pt x="478" y="1068"/>
                </a:lnTo>
                <a:lnTo>
                  <a:pt x="478" y="1068"/>
                </a:lnTo>
                <a:lnTo>
                  <a:pt x="470" y="1086"/>
                </a:lnTo>
                <a:lnTo>
                  <a:pt x="466" y="1098"/>
                </a:lnTo>
                <a:lnTo>
                  <a:pt x="462" y="1112"/>
                </a:lnTo>
                <a:lnTo>
                  <a:pt x="462" y="1124"/>
                </a:lnTo>
                <a:lnTo>
                  <a:pt x="462" y="1138"/>
                </a:lnTo>
                <a:lnTo>
                  <a:pt x="464" y="1152"/>
                </a:lnTo>
                <a:lnTo>
                  <a:pt x="470" y="1164"/>
                </a:lnTo>
                <a:lnTo>
                  <a:pt x="470" y="1164"/>
                </a:lnTo>
                <a:lnTo>
                  <a:pt x="478" y="1174"/>
                </a:lnTo>
                <a:lnTo>
                  <a:pt x="486" y="1182"/>
                </a:lnTo>
                <a:lnTo>
                  <a:pt x="498" y="1188"/>
                </a:lnTo>
                <a:lnTo>
                  <a:pt x="512" y="1194"/>
                </a:lnTo>
                <a:lnTo>
                  <a:pt x="530" y="1198"/>
                </a:lnTo>
                <a:lnTo>
                  <a:pt x="550" y="1200"/>
                </a:lnTo>
                <a:lnTo>
                  <a:pt x="574" y="1198"/>
                </a:lnTo>
                <a:lnTo>
                  <a:pt x="602" y="1196"/>
                </a:lnTo>
                <a:lnTo>
                  <a:pt x="602" y="1196"/>
                </a:lnTo>
                <a:lnTo>
                  <a:pt x="626" y="1192"/>
                </a:lnTo>
                <a:lnTo>
                  <a:pt x="646" y="1186"/>
                </a:lnTo>
                <a:lnTo>
                  <a:pt x="664" y="1180"/>
                </a:lnTo>
                <a:lnTo>
                  <a:pt x="680" y="1174"/>
                </a:lnTo>
                <a:lnTo>
                  <a:pt x="692" y="1166"/>
                </a:lnTo>
                <a:lnTo>
                  <a:pt x="702" y="1158"/>
                </a:lnTo>
                <a:lnTo>
                  <a:pt x="710" y="1150"/>
                </a:lnTo>
                <a:lnTo>
                  <a:pt x="716" y="1140"/>
                </a:lnTo>
                <a:lnTo>
                  <a:pt x="718" y="1130"/>
                </a:lnTo>
                <a:lnTo>
                  <a:pt x="720" y="1122"/>
                </a:lnTo>
                <a:lnTo>
                  <a:pt x="720" y="1112"/>
                </a:lnTo>
                <a:lnTo>
                  <a:pt x="720" y="1102"/>
                </a:lnTo>
                <a:lnTo>
                  <a:pt x="714" y="1084"/>
                </a:lnTo>
                <a:lnTo>
                  <a:pt x="706" y="1066"/>
                </a:lnTo>
                <a:lnTo>
                  <a:pt x="706" y="1066"/>
                </a:lnTo>
                <a:lnTo>
                  <a:pt x="696" y="1050"/>
                </a:lnTo>
                <a:lnTo>
                  <a:pt x="686" y="1040"/>
                </a:lnTo>
                <a:lnTo>
                  <a:pt x="686" y="1040"/>
                </a:lnTo>
                <a:lnTo>
                  <a:pt x="678" y="1032"/>
                </a:lnTo>
                <a:lnTo>
                  <a:pt x="674" y="1024"/>
                </a:lnTo>
                <a:lnTo>
                  <a:pt x="674" y="1024"/>
                </a:lnTo>
                <a:lnTo>
                  <a:pt x="670" y="1014"/>
                </a:lnTo>
                <a:lnTo>
                  <a:pt x="670" y="1002"/>
                </a:lnTo>
                <a:lnTo>
                  <a:pt x="674" y="992"/>
                </a:lnTo>
                <a:lnTo>
                  <a:pt x="682" y="982"/>
                </a:lnTo>
                <a:lnTo>
                  <a:pt x="692" y="974"/>
                </a:lnTo>
                <a:lnTo>
                  <a:pt x="704" y="968"/>
                </a:lnTo>
                <a:lnTo>
                  <a:pt x="716" y="962"/>
                </a:lnTo>
                <a:lnTo>
                  <a:pt x="728" y="960"/>
                </a:lnTo>
                <a:lnTo>
                  <a:pt x="728" y="960"/>
                </a:lnTo>
                <a:lnTo>
                  <a:pt x="778" y="956"/>
                </a:lnTo>
                <a:lnTo>
                  <a:pt x="808" y="954"/>
                </a:lnTo>
                <a:lnTo>
                  <a:pt x="844" y="954"/>
                </a:lnTo>
                <a:lnTo>
                  <a:pt x="882" y="954"/>
                </a:lnTo>
                <a:lnTo>
                  <a:pt x="924" y="960"/>
                </a:lnTo>
                <a:lnTo>
                  <a:pt x="970" y="966"/>
                </a:lnTo>
                <a:lnTo>
                  <a:pt x="1016" y="976"/>
                </a:lnTo>
                <a:lnTo>
                  <a:pt x="1016" y="976"/>
                </a:lnTo>
                <a:lnTo>
                  <a:pt x="1016" y="978"/>
                </a:lnTo>
                <a:lnTo>
                  <a:pt x="1016" y="978"/>
                </a:lnTo>
                <a:lnTo>
                  <a:pt x="1028" y="930"/>
                </a:lnTo>
                <a:lnTo>
                  <a:pt x="1034" y="886"/>
                </a:lnTo>
                <a:lnTo>
                  <a:pt x="1038" y="844"/>
                </a:lnTo>
                <a:lnTo>
                  <a:pt x="1040" y="804"/>
                </a:lnTo>
                <a:lnTo>
                  <a:pt x="1040" y="770"/>
                </a:lnTo>
                <a:lnTo>
                  <a:pt x="1038" y="738"/>
                </a:lnTo>
                <a:lnTo>
                  <a:pt x="1034" y="690"/>
                </a:lnTo>
                <a:lnTo>
                  <a:pt x="1034" y="690"/>
                </a:lnTo>
                <a:lnTo>
                  <a:pt x="1030" y="678"/>
                </a:lnTo>
                <a:lnTo>
                  <a:pt x="1028" y="668"/>
                </a:lnTo>
                <a:lnTo>
                  <a:pt x="1022" y="658"/>
                </a:lnTo>
                <a:lnTo>
                  <a:pt x="1016" y="648"/>
                </a:lnTo>
                <a:lnTo>
                  <a:pt x="1008" y="640"/>
                </a:lnTo>
                <a:lnTo>
                  <a:pt x="1000" y="634"/>
                </a:lnTo>
                <a:lnTo>
                  <a:pt x="992" y="632"/>
                </a:lnTo>
                <a:lnTo>
                  <a:pt x="982" y="630"/>
                </a:lnTo>
                <a:lnTo>
                  <a:pt x="982" y="630"/>
                </a:lnTo>
                <a:lnTo>
                  <a:pt x="976" y="632"/>
                </a:lnTo>
                <a:lnTo>
                  <a:pt x="968" y="634"/>
                </a:lnTo>
                <a:lnTo>
                  <a:pt x="962" y="640"/>
                </a:lnTo>
                <a:lnTo>
                  <a:pt x="954" y="646"/>
                </a:lnTo>
                <a:lnTo>
                  <a:pt x="954" y="646"/>
                </a:lnTo>
                <a:lnTo>
                  <a:pt x="940" y="658"/>
                </a:lnTo>
                <a:lnTo>
                  <a:pt x="940" y="658"/>
                </a:lnTo>
                <a:lnTo>
                  <a:pt x="930" y="666"/>
                </a:lnTo>
                <a:lnTo>
                  <a:pt x="916" y="672"/>
                </a:lnTo>
                <a:lnTo>
                  <a:pt x="902" y="678"/>
                </a:lnTo>
                <a:lnTo>
                  <a:pt x="886" y="682"/>
                </a:lnTo>
                <a:lnTo>
                  <a:pt x="886" y="682"/>
                </a:lnTo>
                <a:lnTo>
                  <a:pt x="874" y="682"/>
                </a:lnTo>
                <a:lnTo>
                  <a:pt x="860" y="678"/>
                </a:lnTo>
                <a:lnTo>
                  <a:pt x="846" y="672"/>
                </a:lnTo>
                <a:lnTo>
                  <a:pt x="834" y="660"/>
                </a:lnTo>
                <a:lnTo>
                  <a:pt x="822" y="646"/>
                </a:lnTo>
                <a:lnTo>
                  <a:pt x="812" y="624"/>
                </a:lnTo>
                <a:lnTo>
                  <a:pt x="804" y="596"/>
                </a:lnTo>
                <a:lnTo>
                  <a:pt x="798" y="562"/>
                </a:lnTo>
                <a:lnTo>
                  <a:pt x="798" y="562"/>
                </a:lnTo>
                <a:lnTo>
                  <a:pt x="794" y="538"/>
                </a:lnTo>
                <a:lnTo>
                  <a:pt x="794" y="518"/>
                </a:lnTo>
                <a:lnTo>
                  <a:pt x="794" y="498"/>
                </a:lnTo>
                <a:lnTo>
                  <a:pt x="798" y="482"/>
                </a:lnTo>
                <a:lnTo>
                  <a:pt x="798" y="482"/>
                </a:lnTo>
                <a:lnTo>
                  <a:pt x="800" y="470"/>
                </a:lnTo>
                <a:lnTo>
                  <a:pt x="800" y="470"/>
                </a:lnTo>
                <a:lnTo>
                  <a:pt x="802" y="466"/>
                </a:lnTo>
                <a:lnTo>
                  <a:pt x="802" y="466"/>
                </a:lnTo>
                <a:lnTo>
                  <a:pt x="806" y="458"/>
                </a:lnTo>
                <a:lnTo>
                  <a:pt x="806" y="458"/>
                </a:lnTo>
                <a:lnTo>
                  <a:pt x="808" y="454"/>
                </a:lnTo>
                <a:lnTo>
                  <a:pt x="808" y="454"/>
                </a:lnTo>
                <a:lnTo>
                  <a:pt x="810" y="450"/>
                </a:lnTo>
                <a:lnTo>
                  <a:pt x="810" y="450"/>
                </a:lnTo>
                <a:lnTo>
                  <a:pt x="814" y="446"/>
                </a:lnTo>
                <a:lnTo>
                  <a:pt x="814" y="446"/>
                </a:lnTo>
                <a:lnTo>
                  <a:pt x="816" y="442"/>
                </a:lnTo>
                <a:lnTo>
                  <a:pt x="816" y="442"/>
                </a:lnTo>
                <a:lnTo>
                  <a:pt x="820" y="438"/>
                </a:lnTo>
                <a:lnTo>
                  <a:pt x="820" y="438"/>
                </a:lnTo>
                <a:lnTo>
                  <a:pt x="824" y="434"/>
                </a:lnTo>
                <a:lnTo>
                  <a:pt x="824" y="434"/>
                </a:lnTo>
                <a:lnTo>
                  <a:pt x="826" y="432"/>
                </a:lnTo>
                <a:lnTo>
                  <a:pt x="826" y="432"/>
                </a:lnTo>
                <a:lnTo>
                  <a:pt x="832" y="430"/>
                </a:lnTo>
                <a:lnTo>
                  <a:pt x="832" y="430"/>
                </a:lnTo>
                <a:lnTo>
                  <a:pt x="834" y="428"/>
                </a:lnTo>
                <a:lnTo>
                  <a:pt x="834" y="428"/>
                </a:lnTo>
                <a:lnTo>
                  <a:pt x="842" y="426"/>
                </a:lnTo>
                <a:lnTo>
                  <a:pt x="842" y="426"/>
                </a:lnTo>
                <a:lnTo>
                  <a:pt x="852" y="424"/>
                </a:lnTo>
                <a:lnTo>
                  <a:pt x="852" y="424"/>
                </a:lnTo>
                <a:lnTo>
                  <a:pt x="858" y="422"/>
                </a:lnTo>
                <a:lnTo>
                  <a:pt x="858" y="422"/>
                </a:lnTo>
                <a:lnTo>
                  <a:pt x="864" y="422"/>
                </a:lnTo>
                <a:lnTo>
                  <a:pt x="864" y="422"/>
                </a:lnTo>
                <a:lnTo>
                  <a:pt x="874" y="422"/>
                </a:lnTo>
                <a:lnTo>
                  <a:pt x="874" y="422"/>
                </a:lnTo>
                <a:lnTo>
                  <a:pt x="874" y="422"/>
                </a:lnTo>
                <a:lnTo>
                  <a:pt x="874" y="422"/>
                </a:lnTo>
                <a:lnTo>
                  <a:pt x="888" y="424"/>
                </a:lnTo>
                <a:lnTo>
                  <a:pt x="888" y="424"/>
                </a:lnTo>
                <a:lnTo>
                  <a:pt x="890" y="426"/>
                </a:lnTo>
                <a:lnTo>
                  <a:pt x="890" y="426"/>
                </a:lnTo>
                <a:lnTo>
                  <a:pt x="902" y="428"/>
                </a:lnTo>
                <a:lnTo>
                  <a:pt x="902" y="428"/>
                </a:lnTo>
                <a:lnTo>
                  <a:pt x="904" y="430"/>
                </a:lnTo>
                <a:lnTo>
                  <a:pt x="904" y="430"/>
                </a:lnTo>
                <a:lnTo>
                  <a:pt x="916" y="434"/>
                </a:lnTo>
                <a:lnTo>
                  <a:pt x="916" y="434"/>
                </a:lnTo>
                <a:lnTo>
                  <a:pt x="918" y="434"/>
                </a:lnTo>
                <a:lnTo>
                  <a:pt x="918" y="434"/>
                </a:lnTo>
                <a:lnTo>
                  <a:pt x="926" y="440"/>
                </a:lnTo>
                <a:lnTo>
                  <a:pt x="926" y="440"/>
                </a:lnTo>
                <a:lnTo>
                  <a:pt x="936" y="444"/>
                </a:lnTo>
                <a:lnTo>
                  <a:pt x="942" y="446"/>
                </a:lnTo>
                <a:lnTo>
                  <a:pt x="950" y="448"/>
                </a:lnTo>
                <a:lnTo>
                  <a:pt x="956" y="446"/>
                </a:lnTo>
                <a:lnTo>
                  <a:pt x="964" y="446"/>
                </a:lnTo>
                <a:lnTo>
                  <a:pt x="968" y="442"/>
                </a:lnTo>
                <a:lnTo>
                  <a:pt x="978" y="432"/>
                </a:lnTo>
                <a:lnTo>
                  <a:pt x="984" y="420"/>
                </a:lnTo>
                <a:lnTo>
                  <a:pt x="990" y="406"/>
                </a:lnTo>
                <a:lnTo>
                  <a:pt x="992" y="392"/>
                </a:lnTo>
                <a:lnTo>
                  <a:pt x="990" y="376"/>
                </a:lnTo>
                <a:lnTo>
                  <a:pt x="990" y="376"/>
                </a:lnTo>
                <a:lnTo>
                  <a:pt x="986" y="352"/>
                </a:lnTo>
                <a:lnTo>
                  <a:pt x="982" y="320"/>
                </a:lnTo>
                <a:lnTo>
                  <a:pt x="972" y="284"/>
                </a:lnTo>
                <a:lnTo>
                  <a:pt x="960" y="246"/>
                </a:lnTo>
                <a:lnTo>
                  <a:pt x="960" y="246"/>
                </a:lnTo>
                <a:lnTo>
                  <a:pt x="950" y="216"/>
                </a:lnTo>
                <a:lnTo>
                  <a:pt x="938" y="184"/>
                </a:lnTo>
                <a:lnTo>
                  <a:pt x="922" y="152"/>
                </a:lnTo>
                <a:lnTo>
                  <a:pt x="906" y="118"/>
                </a:lnTo>
                <a:lnTo>
                  <a:pt x="906" y="118"/>
                </a:lnTo>
                <a:lnTo>
                  <a:pt x="876" y="116"/>
                </a:lnTo>
                <a:lnTo>
                  <a:pt x="876" y="116"/>
                </a:lnTo>
                <a:lnTo>
                  <a:pt x="838" y="136"/>
                </a:lnTo>
                <a:lnTo>
                  <a:pt x="800" y="152"/>
                </a:lnTo>
                <a:lnTo>
                  <a:pt x="764" y="166"/>
                </a:lnTo>
                <a:lnTo>
                  <a:pt x="730" y="176"/>
                </a:lnTo>
                <a:lnTo>
                  <a:pt x="698" y="184"/>
                </a:lnTo>
                <a:lnTo>
                  <a:pt x="670" y="190"/>
                </a:lnTo>
                <a:lnTo>
                  <a:pt x="624" y="196"/>
                </a:lnTo>
                <a:lnTo>
                  <a:pt x="624" y="196"/>
                </a:lnTo>
                <a:lnTo>
                  <a:pt x="610" y="198"/>
                </a:lnTo>
                <a:lnTo>
                  <a:pt x="596" y="196"/>
                </a:lnTo>
                <a:lnTo>
                  <a:pt x="584" y="192"/>
                </a:lnTo>
                <a:lnTo>
                  <a:pt x="572" y="186"/>
                </a:lnTo>
                <a:lnTo>
                  <a:pt x="562" y="178"/>
                </a:lnTo>
                <a:lnTo>
                  <a:pt x="556" y="168"/>
                </a:lnTo>
                <a:lnTo>
                  <a:pt x="556" y="162"/>
                </a:lnTo>
                <a:lnTo>
                  <a:pt x="554" y="156"/>
                </a:lnTo>
                <a:lnTo>
                  <a:pt x="556" y="148"/>
                </a:lnTo>
                <a:lnTo>
                  <a:pt x="558" y="142"/>
                </a:lnTo>
                <a:lnTo>
                  <a:pt x="558" y="142"/>
                </a:lnTo>
                <a:lnTo>
                  <a:pt x="562" y="132"/>
                </a:lnTo>
                <a:lnTo>
                  <a:pt x="562" y="132"/>
                </a:lnTo>
                <a:lnTo>
                  <a:pt x="566" y="124"/>
                </a:lnTo>
                <a:lnTo>
                  <a:pt x="566" y="124"/>
                </a:lnTo>
                <a:lnTo>
                  <a:pt x="568" y="124"/>
                </a:lnTo>
                <a:lnTo>
                  <a:pt x="568" y="124"/>
                </a:lnTo>
                <a:lnTo>
                  <a:pt x="568" y="122"/>
                </a:lnTo>
                <a:lnTo>
                  <a:pt x="568" y="122"/>
                </a:lnTo>
                <a:lnTo>
                  <a:pt x="574" y="106"/>
                </a:lnTo>
                <a:lnTo>
                  <a:pt x="578" y="88"/>
                </a:lnTo>
                <a:lnTo>
                  <a:pt x="580" y="68"/>
                </a:lnTo>
                <a:lnTo>
                  <a:pt x="578" y="58"/>
                </a:lnTo>
                <a:lnTo>
                  <a:pt x="576" y="50"/>
                </a:lnTo>
                <a:lnTo>
                  <a:pt x="576" y="50"/>
                </a:lnTo>
                <a:lnTo>
                  <a:pt x="528" y="32"/>
                </a:lnTo>
                <a:lnTo>
                  <a:pt x="480" y="12"/>
                </a:lnTo>
                <a:lnTo>
                  <a:pt x="480" y="12"/>
                </a:lnTo>
                <a:lnTo>
                  <a:pt x="466" y="0"/>
                </a:lnTo>
                <a:lnTo>
                  <a:pt x="466" y="0"/>
                </a:lnTo>
                <a:lnTo>
                  <a:pt x="440" y="4"/>
                </a:lnTo>
                <a:lnTo>
                  <a:pt x="440" y="4"/>
                </a:lnTo>
                <a:lnTo>
                  <a:pt x="418" y="6"/>
                </a:lnTo>
                <a:lnTo>
                  <a:pt x="400" y="10"/>
                </a:lnTo>
                <a:lnTo>
                  <a:pt x="384" y="16"/>
                </a:lnTo>
                <a:lnTo>
                  <a:pt x="370" y="20"/>
                </a:lnTo>
                <a:lnTo>
                  <a:pt x="358" y="28"/>
                </a:lnTo>
                <a:lnTo>
                  <a:pt x="348" y="34"/>
                </a:lnTo>
                <a:lnTo>
                  <a:pt x="340" y="40"/>
                </a:lnTo>
                <a:lnTo>
                  <a:pt x="332" y="48"/>
                </a:lnTo>
                <a:lnTo>
                  <a:pt x="328" y="56"/>
                </a:lnTo>
                <a:lnTo>
                  <a:pt x="324" y="64"/>
                </a:lnTo>
                <a:lnTo>
                  <a:pt x="322" y="72"/>
                </a:lnTo>
                <a:lnTo>
                  <a:pt x="320" y="80"/>
                </a:lnTo>
                <a:lnTo>
                  <a:pt x="320" y="96"/>
                </a:lnTo>
                <a:lnTo>
                  <a:pt x="324" y="112"/>
                </a:lnTo>
                <a:lnTo>
                  <a:pt x="324" y="112"/>
                </a:lnTo>
                <a:close/>
              </a:path>
            </a:pathLst>
          </a:custGeom>
          <a:gradFill>
            <a:gsLst>
              <a:gs pos="0">
                <a:srgbClr val="FF0000"/>
              </a:gs>
              <a:gs pos="100000">
                <a:srgbClr val="C00000">
                  <a:lumMod val="96000"/>
                </a:srgbClr>
              </a:gs>
            </a:gsLst>
            <a:lin ang="5400000" scaled="1"/>
          </a:gradFill>
          <a:ln w="762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444843" y="5881816"/>
            <a:ext cx="4386649" cy="646331"/>
          </a:xfrm>
          <a:prstGeom prst="rect">
            <a:avLst/>
          </a:prstGeom>
          <a:noFill/>
        </p:spPr>
        <p:txBody>
          <a:bodyPr wrap="square" rtlCol="0">
            <a:spAutoFit/>
          </a:bodyPr>
          <a:lstStyle/>
          <a:p>
            <a:r>
              <a:rPr lang="en-US" dirty="0" smtClean="0"/>
              <a:t>Parent Orientation</a:t>
            </a:r>
          </a:p>
          <a:p>
            <a:endParaRPr lang="en-US" dirty="0"/>
          </a:p>
        </p:txBody>
      </p:sp>
    </p:spTree>
    <p:extLst>
      <p:ext uri="{BB962C8B-B14F-4D97-AF65-F5344CB8AC3E}">
        <p14:creationId xmlns:p14="http://schemas.microsoft.com/office/powerpoint/2010/main" val="101698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500"/>
                                        <p:tgtEl>
                                          <p:spTgt spid="7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fade">
                                      <p:cBhvr>
                                        <p:cTn id="11" dur="500"/>
                                        <p:tgtEl>
                                          <p:spTgt spid="7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fade">
                                      <p:cBhvr>
                                        <p:cTn id="15" dur="500"/>
                                        <p:tgtEl>
                                          <p:spTgt spid="79"/>
                                        </p:tgtEl>
                                      </p:cBhvr>
                                    </p:animEffect>
                                  </p:childTnLst>
                                </p:cTn>
                              </p:par>
                            </p:childTnLst>
                          </p:cTn>
                        </p:par>
                        <p:par>
                          <p:cTn id="16" fill="hold">
                            <p:stCondLst>
                              <p:cond delay="1500"/>
                            </p:stCondLst>
                            <p:childTnLst>
                              <p:par>
                                <p:cTn id="17" presetID="10" presetClass="entr" presetSubtype="0" fill="hold" grpId="0" nodeType="afterEffect">
                                  <p:stCondLst>
                                    <p:cond delay="500"/>
                                  </p:stCondLst>
                                  <p:childTnLst>
                                    <p:set>
                                      <p:cBhvr>
                                        <p:cTn id="18" dur="1" fill="hold">
                                          <p:stCondLst>
                                            <p:cond delay="0"/>
                                          </p:stCondLst>
                                        </p:cTn>
                                        <p:tgtEl>
                                          <p:spTgt spid="54"/>
                                        </p:tgtEl>
                                        <p:attrNameLst>
                                          <p:attrName>style.visibility</p:attrName>
                                        </p:attrNameLst>
                                      </p:cBhvr>
                                      <p:to>
                                        <p:strVal val="visible"/>
                                      </p:to>
                                    </p:set>
                                    <p:animEffect transition="in" filter="fade">
                                      <p:cBhvr>
                                        <p:cTn id="19"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3200" b="1" dirty="0" smtClean="0">
                <a:solidFill>
                  <a:schemeClr val="bg1"/>
                </a:solidFill>
              </a:rPr>
              <a:t>GET INFO from NEXT LEVEL CENTER</a:t>
            </a:r>
          </a:p>
        </p:txBody>
      </p:sp>
      <p:sp>
        <p:nvSpPr>
          <p:cNvPr id="17" name="Oval 16"/>
          <p:cNvSpPr/>
          <p:nvPr/>
        </p:nvSpPr>
        <p:spPr>
          <a:xfrm>
            <a:off x="5943893" y="5855114"/>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35"/>
          <p:cNvSpPr>
            <a:spLocks/>
          </p:cNvSpPr>
          <p:nvPr/>
        </p:nvSpPr>
        <p:spPr bwMode="auto">
          <a:xfrm>
            <a:off x="5981381" y="2165111"/>
            <a:ext cx="4513624" cy="2635446"/>
          </a:xfrm>
          <a:custGeom>
            <a:avLst/>
            <a:gdLst>
              <a:gd name="T0" fmla="*/ 2058 w 2408"/>
              <a:gd name="T1" fmla="*/ 186 h 1406"/>
              <a:gd name="T2" fmla="*/ 1858 w 2408"/>
              <a:gd name="T3" fmla="*/ 268 h 1406"/>
              <a:gd name="T4" fmla="*/ 1638 w 2408"/>
              <a:gd name="T5" fmla="*/ 286 h 1406"/>
              <a:gd name="T6" fmla="*/ 1502 w 2408"/>
              <a:gd name="T7" fmla="*/ 270 h 1406"/>
              <a:gd name="T8" fmla="*/ 1308 w 2408"/>
              <a:gd name="T9" fmla="*/ 218 h 1406"/>
              <a:gd name="T10" fmla="*/ 1164 w 2408"/>
              <a:gd name="T11" fmla="*/ 140 h 1406"/>
              <a:gd name="T12" fmla="*/ 928 w 2408"/>
              <a:gd name="T13" fmla="*/ 28 h 1406"/>
              <a:gd name="T14" fmla="*/ 672 w 2408"/>
              <a:gd name="T15" fmla="*/ 2 h 1406"/>
              <a:gd name="T16" fmla="*/ 460 w 2408"/>
              <a:gd name="T17" fmla="*/ 44 h 1406"/>
              <a:gd name="T18" fmla="*/ 232 w 2408"/>
              <a:gd name="T19" fmla="*/ 166 h 1406"/>
              <a:gd name="T20" fmla="*/ 70 w 2408"/>
              <a:gd name="T21" fmla="*/ 362 h 1406"/>
              <a:gd name="T22" fmla="*/ 2 w 2408"/>
              <a:gd name="T23" fmla="*/ 594 h 1406"/>
              <a:gd name="T24" fmla="*/ 30 w 2408"/>
              <a:gd name="T25" fmla="*/ 1056 h 1406"/>
              <a:gd name="T26" fmla="*/ 160 w 2408"/>
              <a:gd name="T27" fmla="*/ 1406 h 1406"/>
              <a:gd name="T28" fmla="*/ 288 w 2408"/>
              <a:gd name="T29" fmla="*/ 1400 h 1406"/>
              <a:gd name="T30" fmla="*/ 342 w 2408"/>
              <a:gd name="T31" fmla="*/ 1368 h 1406"/>
              <a:gd name="T32" fmla="*/ 332 w 2408"/>
              <a:gd name="T33" fmla="*/ 1322 h 1406"/>
              <a:gd name="T34" fmla="*/ 296 w 2408"/>
              <a:gd name="T35" fmla="*/ 1258 h 1406"/>
              <a:gd name="T36" fmla="*/ 314 w 2408"/>
              <a:gd name="T37" fmla="*/ 1202 h 1406"/>
              <a:gd name="T38" fmla="*/ 414 w 2408"/>
              <a:gd name="T39" fmla="*/ 1164 h 1406"/>
              <a:gd name="T40" fmla="*/ 498 w 2408"/>
              <a:gd name="T41" fmla="*/ 1164 h 1406"/>
              <a:gd name="T42" fmla="*/ 550 w 2408"/>
              <a:gd name="T43" fmla="*/ 1206 h 1406"/>
              <a:gd name="T44" fmla="*/ 554 w 2408"/>
              <a:gd name="T45" fmla="*/ 1218 h 1406"/>
              <a:gd name="T46" fmla="*/ 544 w 2408"/>
              <a:gd name="T47" fmla="*/ 1282 h 1406"/>
              <a:gd name="T48" fmla="*/ 538 w 2408"/>
              <a:gd name="T49" fmla="*/ 1294 h 1406"/>
              <a:gd name="T50" fmla="*/ 530 w 2408"/>
              <a:gd name="T51" fmla="*/ 1326 h 1406"/>
              <a:gd name="T52" fmla="*/ 574 w 2408"/>
              <a:gd name="T53" fmla="*/ 1356 h 1406"/>
              <a:gd name="T54" fmla="*/ 586 w 2408"/>
              <a:gd name="T55" fmla="*/ 1358 h 1406"/>
              <a:gd name="T56" fmla="*/ 674 w 2408"/>
              <a:gd name="T57" fmla="*/ 1344 h 1406"/>
              <a:gd name="T58" fmla="*/ 852 w 2408"/>
              <a:gd name="T59" fmla="*/ 1276 h 1406"/>
              <a:gd name="T60" fmla="*/ 874 w 2408"/>
              <a:gd name="T61" fmla="*/ 1264 h 1406"/>
              <a:gd name="T62" fmla="*/ 1068 w 2408"/>
              <a:gd name="T63" fmla="*/ 1186 h 1406"/>
              <a:gd name="T64" fmla="*/ 1194 w 2408"/>
              <a:gd name="T65" fmla="*/ 1178 h 1406"/>
              <a:gd name="T66" fmla="*/ 1218 w 2408"/>
              <a:gd name="T67" fmla="*/ 1212 h 1406"/>
              <a:gd name="T68" fmla="*/ 1194 w 2408"/>
              <a:gd name="T69" fmla="*/ 1280 h 1406"/>
              <a:gd name="T70" fmla="*/ 1210 w 2408"/>
              <a:gd name="T71" fmla="*/ 1342 h 1406"/>
              <a:gd name="T72" fmla="*/ 1306 w 2408"/>
              <a:gd name="T73" fmla="*/ 1366 h 1406"/>
              <a:gd name="T74" fmla="*/ 1412 w 2408"/>
              <a:gd name="T75" fmla="*/ 1342 h 1406"/>
              <a:gd name="T76" fmla="*/ 1452 w 2408"/>
              <a:gd name="T77" fmla="*/ 1290 h 1406"/>
              <a:gd name="T78" fmla="*/ 1428 w 2408"/>
              <a:gd name="T79" fmla="*/ 1218 h 1406"/>
              <a:gd name="T80" fmla="*/ 1402 w 2408"/>
              <a:gd name="T81" fmla="*/ 1182 h 1406"/>
              <a:gd name="T82" fmla="*/ 1448 w 2408"/>
              <a:gd name="T83" fmla="*/ 1130 h 1406"/>
              <a:gd name="T84" fmla="*/ 1614 w 2408"/>
              <a:gd name="T85" fmla="*/ 1122 h 1406"/>
              <a:gd name="T86" fmla="*/ 1748 w 2408"/>
              <a:gd name="T87" fmla="*/ 1146 h 1406"/>
              <a:gd name="T88" fmla="*/ 1988 w 2408"/>
              <a:gd name="T89" fmla="*/ 1166 h 1406"/>
              <a:gd name="T90" fmla="*/ 2086 w 2408"/>
              <a:gd name="T91" fmla="*/ 1136 h 1406"/>
              <a:gd name="T92" fmla="*/ 2088 w 2408"/>
              <a:gd name="T93" fmla="*/ 1094 h 1406"/>
              <a:gd name="T94" fmla="*/ 2046 w 2408"/>
              <a:gd name="T95" fmla="*/ 1028 h 1406"/>
              <a:gd name="T96" fmla="*/ 2070 w 2408"/>
              <a:gd name="T97" fmla="*/ 956 h 1406"/>
              <a:gd name="T98" fmla="*/ 2190 w 2408"/>
              <a:gd name="T99" fmla="*/ 922 h 1406"/>
              <a:gd name="T100" fmla="*/ 2286 w 2408"/>
              <a:gd name="T101" fmla="*/ 946 h 1406"/>
              <a:gd name="T102" fmla="*/ 2302 w 2408"/>
              <a:gd name="T103" fmla="*/ 1014 h 1406"/>
              <a:gd name="T104" fmla="*/ 2282 w 2408"/>
              <a:gd name="T105" fmla="*/ 1064 h 1406"/>
              <a:gd name="T106" fmla="*/ 2288 w 2408"/>
              <a:gd name="T107" fmla="*/ 1100 h 1406"/>
              <a:gd name="T108" fmla="*/ 2350 w 2408"/>
              <a:gd name="T109" fmla="*/ 1118 h 1406"/>
              <a:gd name="T110" fmla="*/ 2398 w 2408"/>
              <a:gd name="T111" fmla="*/ 892 h 1406"/>
              <a:gd name="T112" fmla="*/ 2408 w 2408"/>
              <a:gd name="T113" fmla="*/ 608 h 1406"/>
              <a:gd name="T114" fmla="*/ 2358 w 2408"/>
              <a:gd name="T115" fmla="*/ 398 h 1406"/>
              <a:gd name="T116" fmla="*/ 2244 w 2408"/>
              <a:gd name="T117" fmla="*/ 228 h 1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408" h="1406">
                <a:moveTo>
                  <a:pt x="2170" y="158"/>
                </a:moveTo>
                <a:lnTo>
                  <a:pt x="2170" y="158"/>
                </a:lnTo>
                <a:lnTo>
                  <a:pt x="2134" y="132"/>
                </a:lnTo>
                <a:lnTo>
                  <a:pt x="2134" y="132"/>
                </a:lnTo>
                <a:lnTo>
                  <a:pt x="2096" y="160"/>
                </a:lnTo>
                <a:lnTo>
                  <a:pt x="2058" y="186"/>
                </a:lnTo>
                <a:lnTo>
                  <a:pt x="2016" y="210"/>
                </a:lnTo>
                <a:lnTo>
                  <a:pt x="1972" y="230"/>
                </a:lnTo>
                <a:lnTo>
                  <a:pt x="1972" y="230"/>
                </a:lnTo>
                <a:lnTo>
                  <a:pt x="1936" y="244"/>
                </a:lnTo>
                <a:lnTo>
                  <a:pt x="1898" y="258"/>
                </a:lnTo>
                <a:lnTo>
                  <a:pt x="1858" y="268"/>
                </a:lnTo>
                <a:lnTo>
                  <a:pt x="1818" y="276"/>
                </a:lnTo>
                <a:lnTo>
                  <a:pt x="1776" y="282"/>
                </a:lnTo>
                <a:lnTo>
                  <a:pt x="1732" y="286"/>
                </a:lnTo>
                <a:lnTo>
                  <a:pt x="1686" y="288"/>
                </a:lnTo>
                <a:lnTo>
                  <a:pt x="1638" y="286"/>
                </a:lnTo>
                <a:lnTo>
                  <a:pt x="1638" y="286"/>
                </a:lnTo>
                <a:lnTo>
                  <a:pt x="1638" y="286"/>
                </a:lnTo>
                <a:lnTo>
                  <a:pt x="1608" y="284"/>
                </a:lnTo>
                <a:lnTo>
                  <a:pt x="1608" y="284"/>
                </a:lnTo>
                <a:lnTo>
                  <a:pt x="1574" y="282"/>
                </a:lnTo>
                <a:lnTo>
                  <a:pt x="1540" y="276"/>
                </a:lnTo>
                <a:lnTo>
                  <a:pt x="1502" y="270"/>
                </a:lnTo>
                <a:lnTo>
                  <a:pt x="1466" y="262"/>
                </a:lnTo>
                <a:lnTo>
                  <a:pt x="1428" y="254"/>
                </a:lnTo>
                <a:lnTo>
                  <a:pt x="1390" y="242"/>
                </a:lnTo>
                <a:lnTo>
                  <a:pt x="1350" y="230"/>
                </a:lnTo>
                <a:lnTo>
                  <a:pt x="1308" y="218"/>
                </a:lnTo>
                <a:lnTo>
                  <a:pt x="1308" y="218"/>
                </a:lnTo>
                <a:lnTo>
                  <a:pt x="1260" y="200"/>
                </a:lnTo>
                <a:lnTo>
                  <a:pt x="1212" y="180"/>
                </a:lnTo>
                <a:lnTo>
                  <a:pt x="1212" y="180"/>
                </a:lnTo>
                <a:lnTo>
                  <a:pt x="1198" y="168"/>
                </a:lnTo>
                <a:lnTo>
                  <a:pt x="1198" y="168"/>
                </a:lnTo>
                <a:lnTo>
                  <a:pt x="1164" y="140"/>
                </a:lnTo>
                <a:lnTo>
                  <a:pt x="1126" y="116"/>
                </a:lnTo>
                <a:lnTo>
                  <a:pt x="1088" y="92"/>
                </a:lnTo>
                <a:lnTo>
                  <a:pt x="1050" y="72"/>
                </a:lnTo>
                <a:lnTo>
                  <a:pt x="1010" y="56"/>
                </a:lnTo>
                <a:lnTo>
                  <a:pt x="968" y="40"/>
                </a:lnTo>
                <a:lnTo>
                  <a:pt x="928" y="28"/>
                </a:lnTo>
                <a:lnTo>
                  <a:pt x="886" y="18"/>
                </a:lnTo>
                <a:lnTo>
                  <a:pt x="844" y="10"/>
                </a:lnTo>
                <a:lnTo>
                  <a:pt x="800" y="4"/>
                </a:lnTo>
                <a:lnTo>
                  <a:pt x="758" y="2"/>
                </a:lnTo>
                <a:lnTo>
                  <a:pt x="714" y="0"/>
                </a:lnTo>
                <a:lnTo>
                  <a:pt x="672" y="2"/>
                </a:lnTo>
                <a:lnTo>
                  <a:pt x="628" y="6"/>
                </a:lnTo>
                <a:lnTo>
                  <a:pt x="586" y="12"/>
                </a:lnTo>
                <a:lnTo>
                  <a:pt x="544" y="20"/>
                </a:lnTo>
                <a:lnTo>
                  <a:pt x="544" y="20"/>
                </a:lnTo>
                <a:lnTo>
                  <a:pt x="502" y="30"/>
                </a:lnTo>
                <a:lnTo>
                  <a:pt x="460" y="44"/>
                </a:lnTo>
                <a:lnTo>
                  <a:pt x="418" y="58"/>
                </a:lnTo>
                <a:lnTo>
                  <a:pt x="378" y="76"/>
                </a:lnTo>
                <a:lnTo>
                  <a:pt x="340" y="96"/>
                </a:lnTo>
                <a:lnTo>
                  <a:pt x="302" y="118"/>
                </a:lnTo>
                <a:lnTo>
                  <a:pt x="266" y="142"/>
                </a:lnTo>
                <a:lnTo>
                  <a:pt x="232" y="166"/>
                </a:lnTo>
                <a:lnTo>
                  <a:pt x="200" y="194"/>
                </a:lnTo>
                <a:lnTo>
                  <a:pt x="170" y="224"/>
                </a:lnTo>
                <a:lnTo>
                  <a:pt x="142" y="256"/>
                </a:lnTo>
                <a:lnTo>
                  <a:pt x="114" y="290"/>
                </a:lnTo>
                <a:lnTo>
                  <a:pt x="90" y="326"/>
                </a:lnTo>
                <a:lnTo>
                  <a:pt x="70" y="362"/>
                </a:lnTo>
                <a:lnTo>
                  <a:pt x="50" y="402"/>
                </a:lnTo>
                <a:lnTo>
                  <a:pt x="34" y="442"/>
                </a:lnTo>
                <a:lnTo>
                  <a:pt x="34" y="442"/>
                </a:lnTo>
                <a:lnTo>
                  <a:pt x="20" y="490"/>
                </a:lnTo>
                <a:lnTo>
                  <a:pt x="10" y="540"/>
                </a:lnTo>
                <a:lnTo>
                  <a:pt x="2" y="594"/>
                </a:lnTo>
                <a:lnTo>
                  <a:pt x="0" y="648"/>
                </a:lnTo>
                <a:lnTo>
                  <a:pt x="0" y="648"/>
                </a:lnTo>
                <a:lnTo>
                  <a:pt x="2" y="754"/>
                </a:lnTo>
                <a:lnTo>
                  <a:pt x="8" y="858"/>
                </a:lnTo>
                <a:lnTo>
                  <a:pt x="16" y="960"/>
                </a:lnTo>
                <a:lnTo>
                  <a:pt x="30" y="1056"/>
                </a:lnTo>
                <a:lnTo>
                  <a:pt x="44" y="1148"/>
                </a:lnTo>
                <a:lnTo>
                  <a:pt x="64" y="1238"/>
                </a:lnTo>
                <a:lnTo>
                  <a:pt x="84" y="1322"/>
                </a:lnTo>
                <a:lnTo>
                  <a:pt x="108" y="1404"/>
                </a:lnTo>
                <a:lnTo>
                  <a:pt x="108" y="1404"/>
                </a:lnTo>
                <a:lnTo>
                  <a:pt x="160" y="1406"/>
                </a:lnTo>
                <a:lnTo>
                  <a:pt x="206" y="1406"/>
                </a:lnTo>
                <a:lnTo>
                  <a:pt x="246" y="1404"/>
                </a:lnTo>
                <a:lnTo>
                  <a:pt x="278" y="1402"/>
                </a:lnTo>
                <a:lnTo>
                  <a:pt x="278" y="1402"/>
                </a:lnTo>
                <a:lnTo>
                  <a:pt x="288" y="1400"/>
                </a:lnTo>
                <a:lnTo>
                  <a:pt x="288" y="1400"/>
                </a:lnTo>
                <a:lnTo>
                  <a:pt x="296" y="1398"/>
                </a:lnTo>
                <a:lnTo>
                  <a:pt x="296" y="1398"/>
                </a:lnTo>
                <a:lnTo>
                  <a:pt x="312" y="1394"/>
                </a:lnTo>
                <a:lnTo>
                  <a:pt x="326" y="1384"/>
                </a:lnTo>
                <a:lnTo>
                  <a:pt x="338" y="1374"/>
                </a:lnTo>
                <a:lnTo>
                  <a:pt x="342" y="1368"/>
                </a:lnTo>
                <a:lnTo>
                  <a:pt x="344" y="1362"/>
                </a:lnTo>
                <a:lnTo>
                  <a:pt x="344" y="1362"/>
                </a:lnTo>
                <a:lnTo>
                  <a:pt x="346" y="1352"/>
                </a:lnTo>
                <a:lnTo>
                  <a:pt x="346" y="1342"/>
                </a:lnTo>
                <a:lnTo>
                  <a:pt x="340" y="1332"/>
                </a:lnTo>
                <a:lnTo>
                  <a:pt x="332" y="1322"/>
                </a:lnTo>
                <a:lnTo>
                  <a:pt x="332" y="1322"/>
                </a:lnTo>
                <a:lnTo>
                  <a:pt x="320" y="1308"/>
                </a:lnTo>
                <a:lnTo>
                  <a:pt x="308" y="1292"/>
                </a:lnTo>
                <a:lnTo>
                  <a:pt x="304" y="1280"/>
                </a:lnTo>
                <a:lnTo>
                  <a:pt x="300" y="1270"/>
                </a:lnTo>
                <a:lnTo>
                  <a:pt x="296" y="1258"/>
                </a:lnTo>
                <a:lnTo>
                  <a:pt x="296" y="1248"/>
                </a:lnTo>
                <a:lnTo>
                  <a:pt x="296" y="1248"/>
                </a:lnTo>
                <a:lnTo>
                  <a:pt x="296" y="1236"/>
                </a:lnTo>
                <a:lnTo>
                  <a:pt x="298" y="1224"/>
                </a:lnTo>
                <a:lnTo>
                  <a:pt x="304" y="1214"/>
                </a:lnTo>
                <a:lnTo>
                  <a:pt x="314" y="1202"/>
                </a:lnTo>
                <a:lnTo>
                  <a:pt x="326" y="1192"/>
                </a:lnTo>
                <a:lnTo>
                  <a:pt x="340" y="1184"/>
                </a:lnTo>
                <a:lnTo>
                  <a:pt x="360" y="1176"/>
                </a:lnTo>
                <a:lnTo>
                  <a:pt x="384" y="1170"/>
                </a:lnTo>
                <a:lnTo>
                  <a:pt x="384" y="1170"/>
                </a:lnTo>
                <a:lnTo>
                  <a:pt x="414" y="1164"/>
                </a:lnTo>
                <a:lnTo>
                  <a:pt x="414" y="1164"/>
                </a:lnTo>
                <a:lnTo>
                  <a:pt x="440" y="1162"/>
                </a:lnTo>
                <a:lnTo>
                  <a:pt x="462" y="1160"/>
                </a:lnTo>
                <a:lnTo>
                  <a:pt x="462" y="1160"/>
                </a:lnTo>
                <a:lnTo>
                  <a:pt x="482" y="1162"/>
                </a:lnTo>
                <a:lnTo>
                  <a:pt x="498" y="1164"/>
                </a:lnTo>
                <a:lnTo>
                  <a:pt x="512" y="1168"/>
                </a:lnTo>
                <a:lnTo>
                  <a:pt x="524" y="1174"/>
                </a:lnTo>
                <a:lnTo>
                  <a:pt x="534" y="1182"/>
                </a:lnTo>
                <a:lnTo>
                  <a:pt x="540" y="1188"/>
                </a:lnTo>
                <a:lnTo>
                  <a:pt x="546" y="1198"/>
                </a:lnTo>
                <a:lnTo>
                  <a:pt x="550" y="1206"/>
                </a:lnTo>
                <a:lnTo>
                  <a:pt x="550" y="1206"/>
                </a:lnTo>
                <a:lnTo>
                  <a:pt x="552" y="1212"/>
                </a:lnTo>
                <a:lnTo>
                  <a:pt x="552" y="1212"/>
                </a:lnTo>
                <a:lnTo>
                  <a:pt x="554" y="1218"/>
                </a:lnTo>
                <a:lnTo>
                  <a:pt x="554" y="1218"/>
                </a:lnTo>
                <a:lnTo>
                  <a:pt x="554" y="1218"/>
                </a:lnTo>
                <a:lnTo>
                  <a:pt x="554" y="1218"/>
                </a:lnTo>
                <a:lnTo>
                  <a:pt x="554" y="1236"/>
                </a:lnTo>
                <a:lnTo>
                  <a:pt x="552" y="1252"/>
                </a:lnTo>
                <a:lnTo>
                  <a:pt x="548" y="1268"/>
                </a:lnTo>
                <a:lnTo>
                  <a:pt x="544" y="1282"/>
                </a:lnTo>
                <a:lnTo>
                  <a:pt x="544" y="1282"/>
                </a:lnTo>
                <a:lnTo>
                  <a:pt x="540" y="1288"/>
                </a:lnTo>
                <a:lnTo>
                  <a:pt x="540" y="1288"/>
                </a:lnTo>
                <a:lnTo>
                  <a:pt x="540" y="1288"/>
                </a:lnTo>
                <a:lnTo>
                  <a:pt x="540" y="1288"/>
                </a:lnTo>
                <a:lnTo>
                  <a:pt x="538" y="1294"/>
                </a:lnTo>
                <a:lnTo>
                  <a:pt x="538" y="1294"/>
                </a:lnTo>
                <a:lnTo>
                  <a:pt x="532" y="1302"/>
                </a:lnTo>
                <a:lnTo>
                  <a:pt x="530" y="1312"/>
                </a:lnTo>
                <a:lnTo>
                  <a:pt x="530" y="1312"/>
                </a:lnTo>
                <a:lnTo>
                  <a:pt x="530" y="1316"/>
                </a:lnTo>
                <a:lnTo>
                  <a:pt x="530" y="1316"/>
                </a:lnTo>
                <a:lnTo>
                  <a:pt x="530" y="1326"/>
                </a:lnTo>
                <a:lnTo>
                  <a:pt x="534" y="1334"/>
                </a:lnTo>
                <a:lnTo>
                  <a:pt x="540" y="1340"/>
                </a:lnTo>
                <a:lnTo>
                  <a:pt x="546" y="1346"/>
                </a:lnTo>
                <a:lnTo>
                  <a:pt x="554" y="1350"/>
                </a:lnTo>
                <a:lnTo>
                  <a:pt x="564" y="1354"/>
                </a:lnTo>
                <a:lnTo>
                  <a:pt x="574" y="1356"/>
                </a:lnTo>
                <a:lnTo>
                  <a:pt x="584" y="1358"/>
                </a:lnTo>
                <a:lnTo>
                  <a:pt x="584" y="1358"/>
                </a:lnTo>
                <a:lnTo>
                  <a:pt x="586" y="1358"/>
                </a:lnTo>
                <a:lnTo>
                  <a:pt x="586" y="1358"/>
                </a:lnTo>
                <a:lnTo>
                  <a:pt x="586" y="1358"/>
                </a:lnTo>
                <a:lnTo>
                  <a:pt x="586" y="1358"/>
                </a:lnTo>
                <a:lnTo>
                  <a:pt x="600" y="1358"/>
                </a:lnTo>
                <a:lnTo>
                  <a:pt x="600" y="1358"/>
                </a:lnTo>
                <a:lnTo>
                  <a:pt x="600" y="1358"/>
                </a:lnTo>
                <a:lnTo>
                  <a:pt x="600" y="1358"/>
                </a:lnTo>
                <a:lnTo>
                  <a:pt x="646" y="1350"/>
                </a:lnTo>
                <a:lnTo>
                  <a:pt x="674" y="1344"/>
                </a:lnTo>
                <a:lnTo>
                  <a:pt x="704" y="1336"/>
                </a:lnTo>
                <a:lnTo>
                  <a:pt x="738" y="1326"/>
                </a:lnTo>
                <a:lnTo>
                  <a:pt x="774" y="1312"/>
                </a:lnTo>
                <a:lnTo>
                  <a:pt x="812" y="1296"/>
                </a:lnTo>
                <a:lnTo>
                  <a:pt x="852" y="1276"/>
                </a:lnTo>
                <a:lnTo>
                  <a:pt x="852" y="1276"/>
                </a:lnTo>
                <a:lnTo>
                  <a:pt x="874" y="1264"/>
                </a:lnTo>
                <a:lnTo>
                  <a:pt x="874" y="1264"/>
                </a:lnTo>
                <a:lnTo>
                  <a:pt x="874" y="1264"/>
                </a:lnTo>
                <a:lnTo>
                  <a:pt x="874" y="1264"/>
                </a:lnTo>
                <a:lnTo>
                  <a:pt x="874" y="1264"/>
                </a:lnTo>
                <a:lnTo>
                  <a:pt x="874" y="1264"/>
                </a:lnTo>
                <a:lnTo>
                  <a:pt x="874" y="1264"/>
                </a:lnTo>
                <a:lnTo>
                  <a:pt x="916" y="1240"/>
                </a:lnTo>
                <a:lnTo>
                  <a:pt x="958" y="1222"/>
                </a:lnTo>
                <a:lnTo>
                  <a:pt x="998" y="1206"/>
                </a:lnTo>
                <a:lnTo>
                  <a:pt x="1034" y="1194"/>
                </a:lnTo>
                <a:lnTo>
                  <a:pt x="1068" y="1186"/>
                </a:lnTo>
                <a:lnTo>
                  <a:pt x="1100" y="1178"/>
                </a:lnTo>
                <a:lnTo>
                  <a:pt x="1148" y="1170"/>
                </a:lnTo>
                <a:lnTo>
                  <a:pt x="1148" y="1170"/>
                </a:lnTo>
                <a:lnTo>
                  <a:pt x="1166" y="1170"/>
                </a:lnTo>
                <a:lnTo>
                  <a:pt x="1186" y="1174"/>
                </a:lnTo>
                <a:lnTo>
                  <a:pt x="1194" y="1178"/>
                </a:lnTo>
                <a:lnTo>
                  <a:pt x="1202" y="1182"/>
                </a:lnTo>
                <a:lnTo>
                  <a:pt x="1208" y="1186"/>
                </a:lnTo>
                <a:lnTo>
                  <a:pt x="1214" y="1192"/>
                </a:lnTo>
                <a:lnTo>
                  <a:pt x="1214" y="1192"/>
                </a:lnTo>
                <a:lnTo>
                  <a:pt x="1218" y="1202"/>
                </a:lnTo>
                <a:lnTo>
                  <a:pt x="1218" y="1212"/>
                </a:lnTo>
                <a:lnTo>
                  <a:pt x="1216" y="1222"/>
                </a:lnTo>
                <a:lnTo>
                  <a:pt x="1210" y="1236"/>
                </a:lnTo>
                <a:lnTo>
                  <a:pt x="1210" y="1236"/>
                </a:lnTo>
                <a:lnTo>
                  <a:pt x="1202" y="1254"/>
                </a:lnTo>
                <a:lnTo>
                  <a:pt x="1198" y="1266"/>
                </a:lnTo>
                <a:lnTo>
                  <a:pt x="1194" y="1280"/>
                </a:lnTo>
                <a:lnTo>
                  <a:pt x="1194" y="1292"/>
                </a:lnTo>
                <a:lnTo>
                  <a:pt x="1194" y="1306"/>
                </a:lnTo>
                <a:lnTo>
                  <a:pt x="1196" y="1320"/>
                </a:lnTo>
                <a:lnTo>
                  <a:pt x="1202" y="1332"/>
                </a:lnTo>
                <a:lnTo>
                  <a:pt x="1202" y="1332"/>
                </a:lnTo>
                <a:lnTo>
                  <a:pt x="1210" y="1342"/>
                </a:lnTo>
                <a:lnTo>
                  <a:pt x="1218" y="1350"/>
                </a:lnTo>
                <a:lnTo>
                  <a:pt x="1230" y="1356"/>
                </a:lnTo>
                <a:lnTo>
                  <a:pt x="1244" y="1362"/>
                </a:lnTo>
                <a:lnTo>
                  <a:pt x="1262" y="1366"/>
                </a:lnTo>
                <a:lnTo>
                  <a:pt x="1282" y="1368"/>
                </a:lnTo>
                <a:lnTo>
                  <a:pt x="1306" y="1366"/>
                </a:lnTo>
                <a:lnTo>
                  <a:pt x="1334" y="1364"/>
                </a:lnTo>
                <a:lnTo>
                  <a:pt x="1334" y="1364"/>
                </a:lnTo>
                <a:lnTo>
                  <a:pt x="1358" y="1360"/>
                </a:lnTo>
                <a:lnTo>
                  <a:pt x="1378" y="1354"/>
                </a:lnTo>
                <a:lnTo>
                  <a:pt x="1396" y="1348"/>
                </a:lnTo>
                <a:lnTo>
                  <a:pt x="1412" y="1342"/>
                </a:lnTo>
                <a:lnTo>
                  <a:pt x="1424" y="1334"/>
                </a:lnTo>
                <a:lnTo>
                  <a:pt x="1434" y="1326"/>
                </a:lnTo>
                <a:lnTo>
                  <a:pt x="1442" y="1318"/>
                </a:lnTo>
                <a:lnTo>
                  <a:pt x="1448" y="1308"/>
                </a:lnTo>
                <a:lnTo>
                  <a:pt x="1450" y="1298"/>
                </a:lnTo>
                <a:lnTo>
                  <a:pt x="1452" y="1290"/>
                </a:lnTo>
                <a:lnTo>
                  <a:pt x="1452" y="1280"/>
                </a:lnTo>
                <a:lnTo>
                  <a:pt x="1452" y="1270"/>
                </a:lnTo>
                <a:lnTo>
                  <a:pt x="1446" y="1252"/>
                </a:lnTo>
                <a:lnTo>
                  <a:pt x="1438" y="1234"/>
                </a:lnTo>
                <a:lnTo>
                  <a:pt x="1438" y="1234"/>
                </a:lnTo>
                <a:lnTo>
                  <a:pt x="1428" y="1218"/>
                </a:lnTo>
                <a:lnTo>
                  <a:pt x="1418" y="1208"/>
                </a:lnTo>
                <a:lnTo>
                  <a:pt x="1418" y="1208"/>
                </a:lnTo>
                <a:lnTo>
                  <a:pt x="1410" y="1200"/>
                </a:lnTo>
                <a:lnTo>
                  <a:pt x="1406" y="1192"/>
                </a:lnTo>
                <a:lnTo>
                  <a:pt x="1406" y="1192"/>
                </a:lnTo>
                <a:lnTo>
                  <a:pt x="1402" y="1182"/>
                </a:lnTo>
                <a:lnTo>
                  <a:pt x="1402" y="1170"/>
                </a:lnTo>
                <a:lnTo>
                  <a:pt x="1406" y="1160"/>
                </a:lnTo>
                <a:lnTo>
                  <a:pt x="1414" y="1150"/>
                </a:lnTo>
                <a:lnTo>
                  <a:pt x="1424" y="1142"/>
                </a:lnTo>
                <a:lnTo>
                  <a:pt x="1436" y="1136"/>
                </a:lnTo>
                <a:lnTo>
                  <a:pt x="1448" y="1130"/>
                </a:lnTo>
                <a:lnTo>
                  <a:pt x="1460" y="1128"/>
                </a:lnTo>
                <a:lnTo>
                  <a:pt x="1460" y="1128"/>
                </a:lnTo>
                <a:lnTo>
                  <a:pt x="1510" y="1124"/>
                </a:lnTo>
                <a:lnTo>
                  <a:pt x="1540" y="1122"/>
                </a:lnTo>
                <a:lnTo>
                  <a:pt x="1576" y="1122"/>
                </a:lnTo>
                <a:lnTo>
                  <a:pt x="1614" y="1122"/>
                </a:lnTo>
                <a:lnTo>
                  <a:pt x="1656" y="1128"/>
                </a:lnTo>
                <a:lnTo>
                  <a:pt x="1702" y="1134"/>
                </a:lnTo>
                <a:lnTo>
                  <a:pt x="1748" y="1144"/>
                </a:lnTo>
                <a:lnTo>
                  <a:pt x="1748" y="1144"/>
                </a:lnTo>
                <a:lnTo>
                  <a:pt x="1748" y="1146"/>
                </a:lnTo>
                <a:lnTo>
                  <a:pt x="1748" y="1146"/>
                </a:lnTo>
                <a:lnTo>
                  <a:pt x="1796" y="1156"/>
                </a:lnTo>
                <a:lnTo>
                  <a:pt x="1840" y="1162"/>
                </a:lnTo>
                <a:lnTo>
                  <a:pt x="1882" y="1166"/>
                </a:lnTo>
                <a:lnTo>
                  <a:pt x="1920" y="1168"/>
                </a:lnTo>
                <a:lnTo>
                  <a:pt x="1956" y="1168"/>
                </a:lnTo>
                <a:lnTo>
                  <a:pt x="1988" y="1166"/>
                </a:lnTo>
                <a:lnTo>
                  <a:pt x="2038" y="1160"/>
                </a:lnTo>
                <a:lnTo>
                  <a:pt x="2038" y="1160"/>
                </a:lnTo>
                <a:lnTo>
                  <a:pt x="2054" y="1156"/>
                </a:lnTo>
                <a:lnTo>
                  <a:pt x="2072" y="1148"/>
                </a:lnTo>
                <a:lnTo>
                  <a:pt x="2080" y="1142"/>
                </a:lnTo>
                <a:lnTo>
                  <a:pt x="2086" y="1136"/>
                </a:lnTo>
                <a:lnTo>
                  <a:pt x="2090" y="1130"/>
                </a:lnTo>
                <a:lnTo>
                  <a:pt x="2094" y="1124"/>
                </a:lnTo>
                <a:lnTo>
                  <a:pt x="2094" y="1124"/>
                </a:lnTo>
                <a:lnTo>
                  <a:pt x="2096" y="1114"/>
                </a:lnTo>
                <a:lnTo>
                  <a:pt x="2094" y="1104"/>
                </a:lnTo>
                <a:lnTo>
                  <a:pt x="2088" y="1094"/>
                </a:lnTo>
                <a:lnTo>
                  <a:pt x="2080" y="1084"/>
                </a:lnTo>
                <a:lnTo>
                  <a:pt x="2080" y="1084"/>
                </a:lnTo>
                <a:lnTo>
                  <a:pt x="2068" y="1070"/>
                </a:lnTo>
                <a:lnTo>
                  <a:pt x="2056" y="1050"/>
                </a:lnTo>
                <a:lnTo>
                  <a:pt x="2050" y="1040"/>
                </a:lnTo>
                <a:lnTo>
                  <a:pt x="2046" y="1028"/>
                </a:lnTo>
                <a:lnTo>
                  <a:pt x="2044" y="1016"/>
                </a:lnTo>
                <a:lnTo>
                  <a:pt x="2044" y="1002"/>
                </a:lnTo>
                <a:lnTo>
                  <a:pt x="2046" y="990"/>
                </a:lnTo>
                <a:lnTo>
                  <a:pt x="2050" y="978"/>
                </a:lnTo>
                <a:lnTo>
                  <a:pt x="2058" y="966"/>
                </a:lnTo>
                <a:lnTo>
                  <a:pt x="2070" y="956"/>
                </a:lnTo>
                <a:lnTo>
                  <a:pt x="2086" y="946"/>
                </a:lnTo>
                <a:lnTo>
                  <a:pt x="2108" y="938"/>
                </a:lnTo>
                <a:lnTo>
                  <a:pt x="2132" y="930"/>
                </a:lnTo>
                <a:lnTo>
                  <a:pt x="2164" y="924"/>
                </a:lnTo>
                <a:lnTo>
                  <a:pt x="2164" y="924"/>
                </a:lnTo>
                <a:lnTo>
                  <a:pt x="2190" y="922"/>
                </a:lnTo>
                <a:lnTo>
                  <a:pt x="2214" y="922"/>
                </a:lnTo>
                <a:lnTo>
                  <a:pt x="2234" y="922"/>
                </a:lnTo>
                <a:lnTo>
                  <a:pt x="2252" y="926"/>
                </a:lnTo>
                <a:lnTo>
                  <a:pt x="2266" y="932"/>
                </a:lnTo>
                <a:lnTo>
                  <a:pt x="2276" y="938"/>
                </a:lnTo>
                <a:lnTo>
                  <a:pt x="2286" y="946"/>
                </a:lnTo>
                <a:lnTo>
                  <a:pt x="2294" y="954"/>
                </a:lnTo>
                <a:lnTo>
                  <a:pt x="2298" y="964"/>
                </a:lnTo>
                <a:lnTo>
                  <a:pt x="2302" y="974"/>
                </a:lnTo>
                <a:lnTo>
                  <a:pt x="2304" y="984"/>
                </a:lnTo>
                <a:lnTo>
                  <a:pt x="2304" y="994"/>
                </a:lnTo>
                <a:lnTo>
                  <a:pt x="2302" y="1014"/>
                </a:lnTo>
                <a:lnTo>
                  <a:pt x="2296" y="1034"/>
                </a:lnTo>
                <a:lnTo>
                  <a:pt x="2296" y="1034"/>
                </a:lnTo>
                <a:lnTo>
                  <a:pt x="2292" y="1046"/>
                </a:lnTo>
                <a:lnTo>
                  <a:pt x="2286" y="1056"/>
                </a:lnTo>
                <a:lnTo>
                  <a:pt x="2286" y="1056"/>
                </a:lnTo>
                <a:lnTo>
                  <a:pt x="2282" y="1064"/>
                </a:lnTo>
                <a:lnTo>
                  <a:pt x="2282" y="1064"/>
                </a:lnTo>
                <a:lnTo>
                  <a:pt x="2280" y="1070"/>
                </a:lnTo>
                <a:lnTo>
                  <a:pt x="2278" y="1078"/>
                </a:lnTo>
                <a:lnTo>
                  <a:pt x="2280" y="1084"/>
                </a:lnTo>
                <a:lnTo>
                  <a:pt x="2280" y="1090"/>
                </a:lnTo>
                <a:lnTo>
                  <a:pt x="2288" y="1100"/>
                </a:lnTo>
                <a:lnTo>
                  <a:pt x="2296" y="1108"/>
                </a:lnTo>
                <a:lnTo>
                  <a:pt x="2308" y="1114"/>
                </a:lnTo>
                <a:lnTo>
                  <a:pt x="2322" y="1118"/>
                </a:lnTo>
                <a:lnTo>
                  <a:pt x="2336" y="1118"/>
                </a:lnTo>
                <a:lnTo>
                  <a:pt x="2350" y="1118"/>
                </a:lnTo>
                <a:lnTo>
                  <a:pt x="2350" y="1118"/>
                </a:lnTo>
                <a:lnTo>
                  <a:pt x="2370" y="1114"/>
                </a:lnTo>
                <a:lnTo>
                  <a:pt x="2370" y="1114"/>
                </a:lnTo>
                <a:lnTo>
                  <a:pt x="2378" y="1060"/>
                </a:lnTo>
                <a:lnTo>
                  <a:pt x="2386" y="1006"/>
                </a:lnTo>
                <a:lnTo>
                  <a:pt x="2392" y="948"/>
                </a:lnTo>
                <a:lnTo>
                  <a:pt x="2398" y="892"/>
                </a:lnTo>
                <a:lnTo>
                  <a:pt x="2402" y="832"/>
                </a:lnTo>
                <a:lnTo>
                  <a:pt x="2406" y="772"/>
                </a:lnTo>
                <a:lnTo>
                  <a:pt x="2408" y="710"/>
                </a:lnTo>
                <a:lnTo>
                  <a:pt x="2408" y="648"/>
                </a:lnTo>
                <a:lnTo>
                  <a:pt x="2408" y="648"/>
                </a:lnTo>
                <a:lnTo>
                  <a:pt x="2408" y="608"/>
                </a:lnTo>
                <a:lnTo>
                  <a:pt x="2404" y="572"/>
                </a:lnTo>
                <a:lnTo>
                  <a:pt x="2398" y="534"/>
                </a:lnTo>
                <a:lnTo>
                  <a:pt x="2390" y="498"/>
                </a:lnTo>
                <a:lnTo>
                  <a:pt x="2382" y="464"/>
                </a:lnTo>
                <a:lnTo>
                  <a:pt x="2370" y="430"/>
                </a:lnTo>
                <a:lnTo>
                  <a:pt x="2358" y="398"/>
                </a:lnTo>
                <a:lnTo>
                  <a:pt x="2342" y="368"/>
                </a:lnTo>
                <a:lnTo>
                  <a:pt x="2326" y="336"/>
                </a:lnTo>
                <a:lnTo>
                  <a:pt x="2308" y="308"/>
                </a:lnTo>
                <a:lnTo>
                  <a:pt x="2288" y="280"/>
                </a:lnTo>
                <a:lnTo>
                  <a:pt x="2268" y="254"/>
                </a:lnTo>
                <a:lnTo>
                  <a:pt x="2244" y="228"/>
                </a:lnTo>
                <a:lnTo>
                  <a:pt x="2222" y="204"/>
                </a:lnTo>
                <a:lnTo>
                  <a:pt x="2196" y="180"/>
                </a:lnTo>
                <a:lnTo>
                  <a:pt x="2170" y="158"/>
                </a:lnTo>
                <a:lnTo>
                  <a:pt x="2170" y="158"/>
                </a:lnTo>
                <a:close/>
              </a:path>
            </a:pathLst>
          </a:custGeom>
          <a:solidFill>
            <a:srgbClr val="ED1C24"/>
          </a:solidFill>
          <a:ln w="635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36"/>
          <p:cNvSpPr>
            <a:spLocks/>
          </p:cNvSpPr>
          <p:nvPr/>
        </p:nvSpPr>
        <p:spPr bwMode="auto">
          <a:xfrm>
            <a:off x="7599359" y="712919"/>
            <a:ext cx="3066565" cy="1941908"/>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rgbClr val="0068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52" name="Group 51"/>
          <p:cNvGrpSpPr/>
          <p:nvPr/>
        </p:nvGrpSpPr>
        <p:grpSpPr>
          <a:xfrm>
            <a:off x="6183819" y="3893334"/>
            <a:ext cx="4239957" cy="2230570"/>
            <a:chOff x="6183819" y="3893334"/>
            <a:chExt cx="4239957" cy="2230570"/>
          </a:xfrm>
        </p:grpSpPr>
        <p:sp>
          <p:nvSpPr>
            <p:cNvPr id="53" name="Freeform 37"/>
            <p:cNvSpPr>
              <a:spLocks/>
            </p:cNvSpPr>
            <p:nvPr/>
          </p:nvSpPr>
          <p:spPr bwMode="auto">
            <a:xfrm>
              <a:off x="6183819" y="3893334"/>
              <a:ext cx="4239957" cy="2230570"/>
            </a:xfrm>
            <a:custGeom>
              <a:avLst/>
              <a:gdLst>
                <a:gd name="T0" fmla="*/ 1884 w 2262"/>
                <a:gd name="T1" fmla="*/ 1020 h 1190"/>
                <a:gd name="T2" fmla="*/ 2072 w 2262"/>
                <a:gd name="T3" fmla="*/ 766 h 1190"/>
                <a:gd name="T4" fmla="*/ 2214 w 2262"/>
                <a:gd name="T5" fmla="*/ 408 h 1190"/>
                <a:gd name="T6" fmla="*/ 2242 w 2262"/>
                <a:gd name="T7" fmla="*/ 196 h 1190"/>
                <a:gd name="T8" fmla="*/ 2172 w 2262"/>
                <a:gd name="T9" fmla="*/ 168 h 1190"/>
                <a:gd name="T10" fmla="*/ 2178 w 2262"/>
                <a:gd name="T11" fmla="*/ 132 h 1190"/>
                <a:gd name="T12" fmla="*/ 2196 w 2262"/>
                <a:gd name="T13" fmla="*/ 62 h 1190"/>
                <a:gd name="T14" fmla="*/ 2158 w 2262"/>
                <a:gd name="T15" fmla="*/ 10 h 1190"/>
                <a:gd name="T16" fmla="*/ 2056 w 2262"/>
                <a:gd name="T17" fmla="*/ 2 h 1190"/>
                <a:gd name="T18" fmla="*/ 1942 w 2262"/>
                <a:gd name="T19" fmla="*/ 56 h 1190"/>
                <a:gd name="T20" fmla="*/ 1948 w 2262"/>
                <a:gd name="T21" fmla="*/ 128 h 1190"/>
                <a:gd name="T22" fmla="*/ 1988 w 2262"/>
                <a:gd name="T23" fmla="*/ 192 h 1190"/>
                <a:gd name="T24" fmla="*/ 1964 w 2262"/>
                <a:gd name="T25" fmla="*/ 226 h 1190"/>
                <a:gd name="T26" fmla="*/ 1812 w 2262"/>
                <a:gd name="T27" fmla="*/ 246 h 1190"/>
                <a:gd name="T28" fmla="*/ 1640 w 2262"/>
                <a:gd name="T29" fmla="*/ 222 h 1190"/>
                <a:gd name="T30" fmla="*/ 1432 w 2262"/>
                <a:gd name="T31" fmla="*/ 200 h 1190"/>
                <a:gd name="T32" fmla="*/ 1316 w 2262"/>
                <a:gd name="T33" fmla="*/ 220 h 1190"/>
                <a:gd name="T34" fmla="*/ 1298 w 2262"/>
                <a:gd name="T35" fmla="*/ 270 h 1190"/>
                <a:gd name="T36" fmla="*/ 1330 w 2262"/>
                <a:gd name="T37" fmla="*/ 312 h 1190"/>
                <a:gd name="T38" fmla="*/ 1340 w 2262"/>
                <a:gd name="T39" fmla="*/ 386 h 1190"/>
                <a:gd name="T40" fmla="*/ 1270 w 2262"/>
                <a:gd name="T41" fmla="*/ 432 h 1190"/>
                <a:gd name="T42" fmla="*/ 1154 w 2262"/>
                <a:gd name="T43" fmla="*/ 444 h 1190"/>
                <a:gd name="T44" fmla="*/ 1094 w 2262"/>
                <a:gd name="T45" fmla="*/ 410 h 1190"/>
                <a:gd name="T46" fmla="*/ 1094 w 2262"/>
                <a:gd name="T47" fmla="*/ 332 h 1190"/>
                <a:gd name="T48" fmla="*/ 1106 w 2262"/>
                <a:gd name="T49" fmla="*/ 270 h 1190"/>
                <a:gd name="T50" fmla="*/ 1058 w 2262"/>
                <a:gd name="T51" fmla="*/ 248 h 1190"/>
                <a:gd name="T52" fmla="*/ 890 w 2262"/>
                <a:gd name="T53" fmla="*/ 284 h 1190"/>
                <a:gd name="T54" fmla="*/ 766 w 2262"/>
                <a:gd name="T55" fmla="*/ 342 h 1190"/>
                <a:gd name="T56" fmla="*/ 704 w 2262"/>
                <a:gd name="T57" fmla="*/ 374 h 1190"/>
                <a:gd name="T58" fmla="*/ 492 w 2262"/>
                <a:gd name="T59" fmla="*/ 436 h 1190"/>
                <a:gd name="T60" fmla="*/ 478 w 2262"/>
                <a:gd name="T61" fmla="*/ 436 h 1190"/>
                <a:gd name="T62" fmla="*/ 446 w 2262"/>
                <a:gd name="T63" fmla="*/ 428 h 1190"/>
                <a:gd name="T64" fmla="*/ 422 w 2262"/>
                <a:gd name="T65" fmla="*/ 394 h 1190"/>
                <a:gd name="T66" fmla="*/ 432 w 2262"/>
                <a:gd name="T67" fmla="*/ 366 h 1190"/>
                <a:gd name="T68" fmla="*/ 440 w 2262"/>
                <a:gd name="T69" fmla="*/ 346 h 1190"/>
                <a:gd name="T70" fmla="*/ 446 w 2262"/>
                <a:gd name="T71" fmla="*/ 296 h 1190"/>
                <a:gd name="T72" fmla="*/ 432 w 2262"/>
                <a:gd name="T73" fmla="*/ 266 h 1190"/>
                <a:gd name="T74" fmla="*/ 354 w 2262"/>
                <a:gd name="T75" fmla="*/ 238 h 1190"/>
                <a:gd name="T76" fmla="*/ 276 w 2262"/>
                <a:gd name="T77" fmla="*/ 248 h 1190"/>
                <a:gd name="T78" fmla="*/ 190 w 2262"/>
                <a:gd name="T79" fmla="*/ 302 h 1190"/>
                <a:gd name="T80" fmla="*/ 196 w 2262"/>
                <a:gd name="T81" fmla="*/ 358 h 1190"/>
                <a:gd name="T82" fmla="*/ 238 w 2262"/>
                <a:gd name="T83" fmla="*/ 420 h 1190"/>
                <a:gd name="T84" fmla="*/ 218 w 2262"/>
                <a:gd name="T85" fmla="*/ 462 h 1190"/>
                <a:gd name="T86" fmla="*/ 170 w 2262"/>
                <a:gd name="T87" fmla="*/ 480 h 1190"/>
                <a:gd name="T88" fmla="*/ 0 w 2262"/>
                <a:gd name="T89" fmla="*/ 482 h 1190"/>
                <a:gd name="T90" fmla="*/ 110 w 2262"/>
                <a:gd name="T91" fmla="*/ 746 h 1190"/>
                <a:gd name="T92" fmla="*/ 246 w 2262"/>
                <a:gd name="T93" fmla="*/ 952 h 1190"/>
                <a:gd name="T94" fmla="*/ 402 w 2262"/>
                <a:gd name="T95" fmla="*/ 1096 h 1190"/>
                <a:gd name="T96" fmla="*/ 568 w 2262"/>
                <a:gd name="T97" fmla="*/ 1176 h 1190"/>
                <a:gd name="T98" fmla="*/ 736 w 2262"/>
                <a:gd name="T99" fmla="*/ 1186 h 1190"/>
                <a:gd name="T100" fmla="*/ 900 w 2262"/>
                <a:gd name="T101" fmla="*/ 1136 h 1190"/>
                <a:gd name="T102" fmla="*/ 1066 w 2262"/>
                <a:gd name="T103" fmla="*/ 1052 h 1190"/>
                <a:gd name="T104" fmla="*/ 1182 w 2262"/>
                <a:gd name="T105" fmla="*/ 1086 h 1190"/>
                <a:gd name="T106" fmla="*/ 1402 w 2262"/>
                <a:gd name="T107" fmla="*/ 1174 h 1190"/>
                <a:gd name="T108" fmla="*/ 1520 w 2262"/>
                <a:gd name="T109" fmla="*/ 1190 h 1190"/>
                <a:gd name="T110" fmla="*/ 1732 w 2262"/>
                <a:gd name="T111" fmla="*/ 1132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2" h="1190">
                  <a:moveTo>
                    <a:pt x="1768" y="1112"/>
                  </a:moveTo>
                  <a:lnTo>
                    <a:pt x="1768" y="1112"/>
                  </a:lnTo>
                  <a:lnTo>
                    <a:pt x="1808" y="1084"/>
                  </a:lnTo>
                  <a:lnTo>
                    <a:pt x="1848" y="1052"/>
                  </a:lnTo>
                  <a:lnTo>
                    <a:pt x="1848" y="1052"/>
                  </a:lnTo>
                  <a:lnTo>
                    <a:pt x="1884" y="1020"/>
                  </a:lnTo>
                  <a:lnTo>
                    <a:pt x="1918" y="984"/>
                  </a:lnTo>
                  <a:lnTo>
                    <a:pt x="1950" y="946"/>
                  </a:lnTo>
                  <a:lnTo>
                    <a:pt x="1982" y="906"/>
                  </a:lnTo>
                  <a:lnTo>
                    <a:pt x="2012" y="862"/>
                  </a:lnTo>
                  <a:lnTo>
                    <a:pt x="2042" y="816"/>
                  </a:lnTo>
                  <a:lnTo>
                    <a:pt x="2072" y="766"/>
                  </a:lnTo>
                  <a:lnTo>
                    <a:pt x="2098" y="714"/>
                  </a:lnTo>
                  <a:lnTo>
                    <a:pt x="2126" y="658"/>
                  </a:lnTo>
                  <a:lnTo>
                    <a:pt x="2150" y="600"/>
                  </a:lnTo>
                  <a:lnTo>
                    <a:pt x="2172" y="538"/>
                  </a:lnTo>
                  <a:lnTo>
                    <a:pt x="2194" y="474"/>
                  </a:lnTo>
                  <a:lnTo>
                    <a:pt x="2214" y="408"/>
                  </a:lnTo>
                  <a:lnTo>
                    <a:pt x="2232" y="340"/>
                  </a:lnTo>
                  <a:lnTo>
                    <a:pt x="2248" y="268"/>
                  </a:lnTo>
                  <a:lnTo>
                    <a:pt x="2262" y="192"/>
                  </a:lnTo>
                  <a:lnTo>
                    <a:pt x="2262" y="192"/>
                  </a:lnTo>
                  <a:lnTo>
                    <a:pt x="2242" y="196"/>
                  </a:lnTo>
                  <a:lnTo>
                    <a:pt x="2242" y="196"/>
                  </a:lnTo>
                  <a:lnTo>
                    <a:pt x="2228" y="196"/>
                  </a:lnTo>
                  <a:lnTo>
                    <a:pt x="2214" y="196"/>
                  </a:lnTo>
                  <a:lnTo>
                    <a:pt x="2200" y="192"/>
                  </a:lnTo>
                  <a:lnTo>
                    <a:pt x="2188" y="186"/>
                  </a:lnTo>
                  <a:lnTo>
                    <a:pt x="2180" y="178"/>
                  </a:lnTo>
                  <a:lnTo>
                    <a:pt x="2172" y="168"/>
                  </a:lnTo>
                  <a:lnTo>
                    <a:pt x="2172" y="162"/>
                  </a:lnTo>
                  <a:lnTo>
                    <a:pt x="2170" y="156"/>
                  </a:lnTo>
                  <a:lnTo>
                    <a:pt x="2172" y="148"/>
                  </a:lnTo>
                  <a:lnTo>
                    <a:pt x="2174" y="142"/>
                  </a:lnTo>
                  <a:lnTo>
                    <a:pt x="2174" y="142"/>
                  </a:lnTo>
                  <a:lnTo>
                    <a:pt x="2178" y="132"/>
                  </a:lnTo>
                  <a:lnTo>
                    <a:pt x="2178" y="132"/>
                  </a:lnTo>
                  <a:lnTo>
                    <a:pt x="2188" y="112"/>
                  </a:lnTo>
                  <a:lnTo>
                    <a:pt x="2188" y="112"/>
                  </a:lnTo>
                  <a:lnTo>
                    <a:pt x="2194" y="92"/>
                  </a:lnTo>
                  <a:lnTo>
                    <a:pt x="2196" y="72"/>
                  </a:lnTo>
                  <a:lnTo>
                    <a:pt x="2196" y="62"/>
                  </a:lnTo>
                  <a:lnTo>
                    <a:pt x="2194" y="52"/>
                  </a:lnTo>
                  <a:lnTo>
                    <a:pt x="2190" y="42"/>
                  </a:lnTo>
                  <a:lnTo>
                    <a:pt x="2186" y="32"/>
                  </a:lnTo>
                  <a:lnTo>
                    <a:pt x="2178" y="24"/>
                  </a:lnTo>
                  <a:lnTo>
                    <a:pt x="2168" y="16"/>
                  </a:lnTo>
                  <a:lnTo>
                    <a:pt x="2158" y="10"/>
                  </a:lnTo>
                  <a:lnTo>
                    <a:pt x="2144" y="4"/>
                  </a:lnTo>
                  <a:lnTo>
                    <a:pt x="2126" y="0"/>
                  </a:lnTo>
                  <a:lnTo>
                    <a:pt x="2106" y="0"/>
                  </a:lnTo>
                  <a:lnTo>
                    <a:pt x="2082" y="0"/>
                  </a:lnTo>
                  <a:lnTo>
                    <a:pt x="2056" y="2"/>
                  </a:lnTo>
                  <a:lnTo>
                    <a:pt x="2056" y="2"/>
                  </a:lnTo>
                  <a:lnTo>
                    <a:pt x="2024" y="8"/>
                  </a:lnTo>
                  <a:lnTo>
                    <a:pt x="2000" y="16"/>
                  </a:lnTo>
                  <a:lnTo>
                    <a:pt x="1978" y="24"/>
                  </a:lnTo>
                  <a:lnTo>
                    <a:pt x="1962" y="34"/>
                  </a:lnTo>
                  <a:lnTo>
                    <a:pt x="1950" y="44"/>
                  </a:lnTo>
                  <a:lnTo>
                    <a:pt x="1942" y="56"/>
                  </a:lnTo>
                  <a:lnTo>
                    <a:pt x="1938" y="68"/>
                  </a:lnTo>
                  <a:lnTo>
                    <a:pt x="1936" y="80"/>
                  </a:lnTo>
                  <a:lnTo>
                    <a:pt x="1936" y="94"/>
                  </a:lnTo>
                  <a:lnTo>
                    <a:pt x="1938" y="106"/>
                  </a:lnTo>
                  <a:lnTo>
                    <a:pt x="1942" y="118"/>
                  </a:lnTo>
                  <a:lnTo>
                    <a:pt x="1948" y="128"/>
                  </a:lnTo>
                  <a:lnTo>
                    <a:pt x="1960" y="148"/>
                  </a:lnTo>
                  <a:lnTo>
                    <a:pt x="1972" y="162"/>
                  </a:lnTo>
                  <a:lnTo>
                    <a:pt x="1972" y="162"/>
                  </a:lnTo>
                  <a:lnTo>
                    <a:pt x="1980" y="172"/>
                  </a:lnTo>
                  <a:lnTo>
                    <a:pt x="1986" y="182"/>
                  </a:lnTo>
                  <a:lnTo>
                    <a:pt x="1988" y="192"/>
                  </a:lnTo>
                  <a:lnTo>
                    <a:pt x="1986" y="202"/>
                  </a:lnTo>
                  <a:lnTo>
                    <a:pt x="1986" y="202"/>
                  </a:lnTo>
                  <a:lnTo>
                    <a:pt x="1982" y="208"/>
                  </a:lnTo>
                  <a:lnTo>
                    <a:pt x="1978" y="214"/>
                  </a:lnTo>
                  <a:lnTo>
                    <a:pt x="1972" y="220"/>
                  </a:lnTo>
                  <a:lnTo>
                    <a:pt x="1964" y="226"/>
                  </a:lnTo>
                  <a:lnTo>
                    <a:pt x="1946" y="234"/>
                  </a:lnTo>
                  <a:lnTo>
                    <a:pt x="1930" y="238"/>
                  </a:lnTo>
                  <a:lnTo>
                    <a:pt x="1930" y="238"/>
                  </a:lnTo>
                  <a:lnTo>
                    <a:pt x="1880" y="244"/>
                  </a:lnTo>
                  <a:lnTo>
                    <a:pt x="1848" y="246"/>
                  </a:lnTo>
                  <a:lnTo>
                    <a:pt x="1812" y="246"/>
                  </a:lnTo>
                  <a:lnTo>
                    <a:pt x="1774" y="244"/>
                  </a:lnTo>
                  <a:lnTo>
                    <a:pt x="1732" y="240"/>
                  </a:lnTo>
                  <a:lnTo>
                    <a:pt x="1688" y="234"/>
                  </a:lnTo>
                  <a:lnTo>
                    <a:pt x="1640" y="224"/>
                  </a:lnTo>
                  <a:lnTo>
                    <a:pt x="1640" y="224"/>
                  </a:lnTo>
                  <a:lnTo>
                    <a:pt x="1640" y="222"/>
                  </a:lnTo>
                  <a:lnTo>
                    <a:pt x="1640" y="222"/>
                  </a:lnTo>
                  <a:lnTo>
                    <a:pt x="1594" y="212"/>
                  </a:lnTo>
                  <a:lnTo>
                    <a:pt x="1548" y="206"/>
                  </a:lnTo>
                  <a:lnTo>
                    <a:pt x="1506" y="200"/>
                  </a:lnTo>
                  <a:lnTo>
                    <a:pt x="1468" y="200"/>
                  </a:lnTo>
                  <a:lnTo>
                    <a:pt x="1432" y="200"/>
                  </a:lnTo>
                  <a:lnTo>
                    <a:pt x="1402" y="202"/>
                  </a:lnTo>
                  <a:lnTo>
                    <a:pt x="1352" y="206"/>
                  </a:lnTo>
                  <a:lnTo>
                    <a:pt x="1352" y="206"/>
                  </a:lnTo>
                  <a:lnTo>
                    <a:pt x="1340" y="208"/>
                  </a:lnTo>
                  <a:lnTo>
                    <a:pt x="1328" y="214"/>
                  </a:lnTo>
                  <a:lnTo>
                    <a:pt x="1316" y="220"/>
                  </a:lnTo>
                  <a:lnTo>
                    <a:pt x="1306" y="228"/>
                  </a:lnTo>
                  <a:lnTo>
                    <a:pt x="1298" y="238"/>
                  </a:lnTo>
                  <a:lnTo>
                    <a:pt x="1294" y="248"/>
                  </a:lnTo>
                  <a:lnTo>
                    <a:pt x="1294" y="260"/>
                  </a:lnTo>
                  <a:lnTo>
                    <a:pt x="1298" y="270"/>
                  </a:lnTo>
                  <a:lnTo>
                    <a:pt x="1298" y="270"/>
                  </a:lnTo>
                  <a:lnTo>
                    <a:pt x="1302" y="278"/>
                  </a:lnTo>
                  <a:lnTo>
                    <a:pt x="1308" y="284"/>
                  </a:lnTo>
                  <a:lnTo>
                    <a:pt x="1308" y="284"/>
                  </a:lnTo>
                  <a:lnTo>
                    <a:pt x="1320" y="296"/>
                  </a:lnTo>
                  <a:lnTo>
                    <a:pt x="1330" y="312"/>
                  </a:lnTo>
                  <a:lnTo>
                    <a:pt x="1330" y="312"/>
                  </a:lnTo>
                  <a:lnTo>
                    <a:pt x="1338" y="330"/>
                  </a:lnTo>
                  <a:lnTo>
                    <a:pt x="1344" y="348"/>
                  </a:lnTo>
                  <a:lnTo>
                    <a:pt x="1344" y="358"/>
                  </a:lnTo>
                  <a:lnTo>
                    <a:pt x="1344" y="368"/>
                  </a:lnTo>
                  <a:lnTo>
                    <a:pt x="1342" y="376"/>
                  </a:lnTo>
                  <a:lnTo>
                    <a:pt x="1340" y="386"/>
                  </a:lnTo>
                  <a:lnTo>
                    <a:pt x="1334" y="396"/>
                  </a:lnTo>
                  <a:lnTo>
                    <a:pt x="1326" y="404"/>
                  </a:lnTo>
                  <a:lnTo>
                    <a:pt x="1316" y="412"/>
                  </a:lnTo>
                  <a:lnTo>
                    <a:pt x="1304" y="420"/>
                  </a:lnTo>
                  <a:lnTo>
                    <a:pt x="1288" y="426"/>
                  </a:lnTo>
                  <a:lnTo>
                    <a:pt x="1270" y="432"/>
                  </a:lnTo>
                  <a:lnTo>
                    <a:pt x="1250" y="438"/>
                  </a:lnTo>
                  <a:lnTo>
                    <a:pt x="1226" y="442"/>
                  </a:lnTo>
                  <a:lnTo>
                    <a:pt x="1226" y="442"/>
                  </a:lnTo>
                  <a:lnTo>
                    <a:pt x="1198" y="444"/>
                  </a:lnTo>
                  <a:lnTo>
                    <a:pt x="1174" y="446"/>
                  </a:lnTo>
                  <a:lnTo>
                    <a:pt x="1154" y="444"/>
                  </a:lnTo>
                  <a:lnTo>
                    <a:pt x="1136" y="440"/>
                  </a:lnTo>
                  <a:lnTo>
                    <a:pt x="1122" y="434"/>
                  </a:lnTo>
                  <a:lnTo>
                    <a:pt x="1110" y="428"/>
                  </a:lnTo>
                  <a:lnTo>
                    <a:pt x="1102" y="420"/>
                  </a:lnTo>
                  <a:lnTo>
                    <a:pt x="1094" y="410"/>
                  </a:lnTo>
                  <a:lnTo>
                    <a:pt x="1094" y="410"/>
                  </a:lnTo>
                  <a:lnTo>
                    <a:pt x="1088" y="398"/>
                  </a:lnTo>
                  <a:lnTo>
                    <a:pt x="1086" y="384"/>
                  </a:lnTo>
                  <a:lnTo>
                    <a:pt x="1086" y="370"/>
                  </a:lnTo>
                  <a:lnTo>
                    <a:pt x="1086" y="356"/>
                  </a:lnTo>
                  <a:lnTo>
                    <a:pt x="1090" y="344"/>
                  </a:lnTo>
                  <a:lnTo>
                    <a:pt x="1094" y="332"/>
                  </a:lnTo>
                  <a:lnTo>
                    <a:pt x="1102" y="312"/>
                  </a:lnTo>
                  <a:lnTo>
                    <a:pt x="1102" y="312"/>
                  </a:lnTo>
                  <a:lnTo>
                    <a:pt x="1108" y="300"/>
                  </a:lnTo>
                  <a:lnTo>
                    <a:pt x="1110" y="290"/>
                  </a:lnTo>
                  <a:lnTo>
                    <a:pt x="1110" y="280"/>
                  </a:lnTo>
                  <a:lnTo>
                    <a:pt x="1106" y="270"/>
                  </a:lnTo>
                  <a:lnTo>
                    <a:pt x="1106" y="270"/>
                  </a:lnTo>
                  <a:lnTo>
                    <a:pt x="1100" y="264"/>
                  </a:lnTo>
                  <a:lnTo>
                    <a:pt x="1094" y="260"/>
                  </a:lnTo>
                  <a:lnTo>
                    <a:pt x="1086" y="256"/>
                  </a:lnTo>
                  <a:lnTo>
                    <a:pt x="1078" y="252"/>
                  </a:lnTo>
                  <a:lnTo>
                    <a:pt x="1058" y="248"/>
                  </a:lnTo>
                  <a:lnTo>
                    <a:pt x="1040" y="248"/>
                  </a:lnTo>
                  <a:lnTo>
                    <a:pt x="1040" y="248"/>
                  </a:lnTo>
                  <a:lnTo>
                    <a:pt x="992" y="256"/>
                  </a:lnTo>
                  <a:lnTo>
                    <a:pt x="960" y="264"/>
                  </a:lnTo>
                  <a:lnTo>
                    <a:pt x="926" y="272"/>
                  </a:lnTo>
                  <a:lnTo>
                    <a:pt x="890" y="284"/>
                  </a:lnTo>
                  <a:lnTo>
                    <a:pt x="850" y="300"/>
                  </a:lnTo>
                  <a:lnTo>
                    <a:pt x="808" y="318"/>
                  </a:lnTo>
                  <a:lnTo>
                    <a:pt x="766" y="342"/>
                  </a:lnTo>
                  <a:lnTo>
                    <a:pt x="766" y="342"/>
                  </a:lnTo>
                  <a:lnTo>
                    <a:pt x="766" y="342"/>
                  </a:lnTo>
                  <a:lnTo>
                    <a:pt x="766" y="342"/>
                  </a:lnTo>
                  <a:lnTo>
                    <a:pt x="766" y="342"/>
                  </a:lnTo>
                  <a:lnTo>
                    <a:pt x="766" y="342"/>
                  </a:lnTo>
                  <a:lnTo>
                    <a:pt x="766" y="342"/>
                  </a:lnTo>
                  <a:lnTo>
                    <a:pt x="744" y="354"/>
                  </a:lnTo>
                  <a:lnTo>
                    <a:pt x="744" y="354"/>
                  </a:lnTo>
                  <a:lnTo>
                    <a:pt x="704" y="374"/>
                  </a:lnTo>
                  <a:lnTo>
                    <a:pt x="666" y="390"/>
                  </a:lnTo>
                  <a:lnTo>
                    <a:pt x="630" y="404"/>
                  </a:lnTo>
                  <a:lnTo>
                    <a:pt x="596" y="414"/>
                  </a:lnTo>
                  <a:lnTo>
                    <a:pt x="566" y="422"/>
                  </a:lnTo>
                  <a:lnTo>
                    <a:pt x="538" y="428"/>
                  </a:lnTo>
                  <a:lnTo>
                    <a:pt x="492" y="436"/>
                  </a:lnTo>
                  <a:lnTo>
                    <a:pt x="492" y="436"/>
                  </a:lnTo>
                  <a:lnTo>
                    <a:pt x="492" y="436"/>
                  </a:lnTo>
                  <a:lnTo>
                    <a:pt x="492" y="436"/>
                  </a:lnTo>
                  <a:lnTo>
                    <a:pt x="478" y="436"/>
                  </a:lnTo>
                  <a:lnTo>
                    <a:pt x="478" y="436"/>
                  </a:lnTo>
                  <a:lnTo>
                    <a:pt x="478" y="436"/>
                  </a:lnTo>
                  <a:lnTo>
                    <a:pt x="478" y="436"/>
                  </a:lnTo>
                  <a:lnTo>
                    <a:pt x="476" y="436"/>
                  </a:lnTo>
                  <a:lnTo>
                    <a:pt x="476" y="436"/>
                  </a:lnTo>
                  <a:lnTo>
                    <a:pt x="466" y="434"/>
                  </a:lnTo>
                  <a:lnTo>
                    <a:pt x="456" y="432"/>
                  </a:lnTo>
                  <a:lnTo>
                    <a:pt x="446" y="428"/>
                  </a:lnTo>
                  <a:lnTo>
                    <a:pt x="438" y="424"/>
                  </a:lnTo>
                  <a:lnTo>
                    <a:pt x="432" y="418"/>
                  </a:lnTo>
                  <a:lnTo>
                    <a:pt x="426" y="412"/>
                  </a:lnTo>
                  <a:lnTo>
                    <a:pt x="422" y="404"/>
                  </a:lnTo>
                  <a:lnTo>
                    <a:pt x="422" y="394"/>
                  </a:lnTo>
                  <a:lnTo>
                    <a:pt x="422" y="394"/>
                  </a:lnTo>
                  <a:lnTo>
                    <a:pt x="422" y="390"/>
                  </a:lnTo>
                  <a:lnTo>
                    <a:pt x="422" y="390"/>
                  </a:lnTo>
                  <a:lnTo>
                    <a:pt x="424" y="380"/>
                  </a:lnTo>
                  <a:lnTo>
                    <a:pt x="430" y="372"/>
                  </a:lnTo>
                  <a:lnTo>
                    <a:pt x="430" y="372"/>
                  </a:lnTo>
                  <a:lnTo>
                    <a:pt x="432" y="366"/>
                  </a:lnTo>
                  <a:lnTo>
                    <a:pt x="432" y="366"/>
                  </a:lnTo>
                  <a:lnTo>
                    <a:pt x="432" y="366"/>
                  </a:lnTo>
                  <a:lnTo>
                    <a:pt x="432" y="366"/>
                  </a:lnTo>
                  <a:lnTo>
                    <a:pt x="436" y="360"/>
                  </a:lnTo>
                  <a:lnTo>
                    <a:pt x="436" y="360"/>
                  </a:lnTo>
                  <a:lnTo>
                    <a:pt x="440" y="346"/>
                  </a:lnTo>
                  <a:lnTo>
                    <a:pt x="444" y="330"/>
                  </a:lnTo>
                  <a:lnTo>
                    <a:pt x="446" y="314"/>
                  </a:lnTo>
                  <a:lnTo>
                    <a:pt x="446" y="296"/>
                  </a:lnTo>
                  <a:lnTo>
                    <a:pt x="446" y="296"/>
                  </a:lnTo>
                  <a:lnTo>
                    <a:pt x="446" y="296"/>
                  </a:lnTo>
                  <a:lnTo>
                    <a:pt x="446" y="296"/>
                  </a:lnTo>
                  <a:lnTo>
                    <a:pt x="444" y="290"/>
                  </a:lnTo>
                  <a:lnTo>
                    <a:pt x="444" y="290"/>
                  </a:lnTo>
                  <a:lnTo>
                    <a:pt x="442" y="284"/>
                  </a:lnTo>
                  <a:lnTo>
                    <a:pt x="442" y="284"/>
                  </a:lnTo>
                  <a:lnTo>
                    <a:pt x="438" y="276"/>
                  </a:lnTo>
                  <a:lnTo>
                    <a:pt x="432" y="266"/>
                  </a:lnTo>
                  <a:lnTo>
                    <a:pt x="426" y="260"/>
                  </a:lnTo>
                  <a:lnTo>
                    <a:pt x="416" y="252"/>
                  </a:lnTo>
                  <a:lnTo>
                    <a:pt x="404" y="246"/>
                  </a:lnTo>
                  <a:lnTo>
                    <a:pt x="390" y="242"/>
                  </a:lnTo>
                  <a:lnTo>
                    <a:pt x="374" y="240"/>
                  </a:lnTo>
                  <a:lnTo>
                    <a:pt x="354" y="238"/>
                  </a:lnTo>
                  <a:lnTo>
                    <a:pt x="354" y="238"/>
                  </a:lnTo>
                  <a:lnTo>
                    <a:pt x="332" y="240"/>
                  </a:lnTo>
                  <a:lnTo>
                    <a:pt x="306" y="242"/>
                  </a:lnTo>
                  <a:lnTo>
                    <a:pt x="306" y="242"/>
                  </a:lnTo>
                  <a:lnTo>
                    <a:pt x="276" y="248"/>
                  </a:lnTo>
                  <a:lnTo>
                    <a:pt x="276" y="248"/>
                  </a:lnTo>
                  <a:lnTo>
                    <a:pt x="252" y="254"/>
                  </a:lnTo>
                  <a:lnTo>
                    <a:pt x="232" y="262"/>
                  </a:lnTo>
                  <a:lnTo>
                    <a:pt x="218" y="270"/>
                  </a:lnTo>
                  <a:lnTo>
                    <a:pt x="206" y="280"/>
                  </a:lnTo>
                  <a:lnTo>
                    <a:pt x="196" y="292"/>
                  </a:lnTo>
                  <a:lnTo>
                    <a:pt x="190" y="302"/>
                  </a:lnTo>
                  <a:lnTo>
                    <a:pt x="188" y="314"/>
                  </a:lnTo>
                  <a:lnTo>
                    <a:pt x="188" y="326"/>
                  </a:lnTo>
                  <a:lnTo>
                    <a:pt x="188" y="326"/>
                  </a:lnTo>
                  <a:lnTo>
                    <a:pt x="188" y="336"/>
                  </a:lnTo>
                  <a:lnTo>
                    <a:pt x="192" y="348"/>
                  </a:lnTo>
                  <a:lnTo>
                    <a:pt x="196" y="358"/>
                  </a:lnTo>
                  <a:lnTo>
                    <a:pt x="200" y="370"/>
                  </a:lnTo>
                  <a:lnTo>
                    <a:pt x="212" y="386"/>
                  </a:lnTo>
                  <a:lnTo>
                    <a:pt x="224" y="400"/>
                  </a:lnTo>
                  <a:lnTo>
                    <a:pt x="224" y="400"/>
                  </a:lnTo>
                  <a:lnTo>
                    <a:pt x="232" y="410"/>
                  </a:lnTo>
                  <a:lnTo>
                    <a:pt x="238" y="420"/>
                  </a:lnTo>
                  <a:lnTo>
                    <a:pt x="238" y="430"/>
                  </a:lnTo>
                  <a:lnTo>
                    <a:pt x="236" y="440"/>
                  </a:lnTo>
                  <a:lnTo>
                    <a:pt x="236" y="440"/>
                  </a:lnTo>
                  <a:lnTo>
                    <a:pt x="234" y="446"/>
                  </a:lnTo>
                  <a:lnTo>
                    <a:pt x="230" y="452"/>
                  </a:lnTo>
                  <a:lnTo>
                    <a:pt x="218" y="462"/>
                  </a:lnTo>
                  <a:lnTo>
                    <a:pt x="204" y="472"/>
                  </a:lnTo>
                  <a:lnTo>
                    <a:pt x="188" y="476"/>
                  </a:lnTo>
                  <a:lnTo>
                    <a:pt x="188" y="476"/>
                  </a:lnTo>
                  <a:lnTo>
                    <a:pt x="180" y="478"/>
                  </a:lnTo>
                  <a:lnTo>
                    <a:pt x="180" y="478"/>
                  </a:lnTo>
                  <a:lnTo>
                    <a:pt x="170" y="480"/>
                  </a:lnTo>
                  <a:lnTo>
                    <a:pt x="170" y="480"/>
                  </a:lnTo>
                  <a:lnTo>
                    <a:pt x="138" y="482"/>
                  </a:lnTo>
                  <a:lnTo>
                    <a:pt x="98" y="484"/>
                  </a:lnTo>
                  <a:lnTo>
                    <a:pt x="52" y="484"/>
                  </a:lnTo>
                  <a:lnTo>
                    <a:pt x="0" y="482"/>
                  </a:lnTo>
                  <a:lnTo>
                    <a:pt x="0" y="482"/>
                  </a:lnTo>
                  <a:lnTo>
                    <a:pt x="16" y="530"/>
                  </a:lnTo>
                  <a:lnTo>
                    <a:pt x="34" y="576"/>
                  </a:lnTo>
                  <a:lnTo>
                    <a:pt x="52" y="620"/>
                  </a:lnTo>
                  <a:lnTo>
                    <a:pt x="70" y="664"/>
                  </a:lnTo>
                  <a:lnTo>
                    <a:pt x="90" y="706"/>
                  </a:lnTo>
                  <a:lnTo>
                    <a:pt x="110" y="746"/>
                  </a:lnTo>
                  <a:lnTo>
                    <a:pt x="132" y="784"/>
                  </a:lnTo>
                  <a:lnTo>
                    <a:pt x="154" y="822"/>
                  </a:lnTo>
                  <a:lnTo>
                    <a:pt x="176" y="856"/>
                  </a:lnTo>
                  <a:lnTo>
                    <a:pt x="198" y="890"/>
                  </a:lnTo>
                  <a:lnTo>
                    <a:pt x="222" y="922"/>
                  </a:lnTo>
                  <a:lnTo>
                    <a:pt x="246" y="952"/>
                  </a:lnTo>
                  <a:lnTo>
                    <a:pt x="272" y="980"/>
                  </a:lnTo>
                  <a:lnTo>
                    <a:pt x="298" y="1008"/>
                  </a:lnTo>
                  <a:lnTo>
                    <a:pt x="322" y="1032"/>
                  </a:lnTo>
                  <a:lnTo>
                    <a:pt x="348" y="1056"/>
                  </a:lnTo>
                  <a:lnTo>
                    <a:pt x="376" y="1076"/>
                  </a:lnTo>
                  <a:lnTo>
                    <a:pt x="402" y="1096"/>
                  </a:lnTo>
                  <a:lnTo>
                    <a:pt x="430" y="1114"/>
                  </a:lnTo>
                  <a:lnTo>
                    <a:pt x="456" y="1130"/>
                  </a:lnTo>
                  <a:lnTo>
                    <a:pt x="484" y="1144"/>
                  </a:lnTo>
                  <a:lnTo>
                    <a:pt x="512" y="1156"/>
                  </a:lnTo>
                  <a:lnTo>
                    <a:pt x="540" y="1166"/>
                  </a:lnTo>
                  <a:lnTo>
                    <a:pt x="568" y="1176"/>
                  </a:lnTo>
                  <a:lnTo>
                    <a:pt x="596" y="1182"/>
                  </a:lnTo>
                  <a:lnTo>
                    <a:pt x="624" y="1186"/>
                  </a:lnTo>
                  <a:lnTo>
                    <a:pt x="652" y="1190"/>
                  </a:lnTo>
                  <a:lnTo>
                    <a:pt x="680" y="1190"/>
                  </a:lnTo>
                  <a:lnTo>
                    <a:pt x="708" y="1188"/>
                  </a:lnTo>
                  <a:lnTo>
                    <a:pt x="736" y="1186"/>
                  </a:lnTo>
                  <a:lnTo>
                    <a:pt x="764" y="1180"/>
                  </a:lnTo>
                  <a:lnTo>
                    <a:pt x="792" y="1174"/>
                  </a:lnTo>
                  <a:lnTo>
                    <a:pt x="792" y="1174"/>
                  </a:lnTo>
                  <a:lnTo>
                    <a:pt x="850" y="1154"/>
                  </a:lnTo>
                  <a:lnTo>
                    <a:pt x="900" y="1136"/>
                  </a:lnTo>
                  <a:lnTo>
                    <a:pt x="900" y="1136"/>
                  </a:lnTo>
                  <a:lnTo>
                    <a:pt x="936" y="1122"/>
                  </a:lnTo>
                  <a:lnTo>
                    <a:pt x="970" y="1106"/>
                  </a:lnTo>
                  <a:lnTo>
                    <a:pt x="998" y="1092"/>
                  </a:lnTo>
                  <a:lnTo>
                    <a:pt x="1024" y="1078"/>
                  </a:lnTo>
                  <a:lnTo>
                    <a:pt x="1046" y="1064"/>
                  </a:lnTo>
                  <a:lnTo>
                    <a:pt x="1066" y="1052"/>
                  </a:lnTo>
                  <a:lnTo>
                    <a:pt x="1096" y="1026"/>
                  </a:lnTo>
                  <a:lnTo>
                    <a:pt x="1096" y="1026"/>
                  </a:lnTo>
                  <a:lnTo>
                    <a:pt x="1112" y="1040"/>
                  </a:lnTo>
                  <a:lnTo>
                    <a:pt x="1132" y="1054"/>
                  </a:lnTo>
                  <a:lnTo>
                    <a:pt x="1154" y="1070"/>
                  </a:lnTo>
                  <a:lnTo>
                    <a:pt x="1182" y="1086"/>
                  </a:lnTo>
                  <a:lnTo>
                    <a:pt x="1182" y="1086"/>
                  </a:lnTo>
                  <a:lnTo>
                    <a:pt x="1222" y="1106"/>
                  </a:lnTo>
                  <a:lnTo>
                    <a:pt x="1272" y="1128"/>
                  </a:lnTo>
                  <a:lnTo>
                    <a:pt x="1332" y="1152"/>
                  </a:lnTo>
                  <a:lnTo>
                    <a:pt x="1402" y="1174"/>
                  </a:lnTo>
                  <a:lnTo>
                    <a:pt x="1402" y="1174"/>
                  </a:lnTo>
                  <a:lnTo>
                    <a:pt x="1422" y="1180"/>
                  </a:lnTo>
                  <a:lnTo>
                    <a:pt x="1444" y="1184"/>
                  </a:lnTo>
                  <a:lnTo>
                    <a:pt x="1444" y="1184"/>
                  </a:lnTo>
                  <a:lnTo>
                    <a:pt x="1484" y="1188"/>
                  </a:lnTo>
                  <a:lnTo>
                    <a:pt x="1484" y="1188"/>
                  </a:lnTo>
                  <a:lnTo>
                    <a:pt x="1520" y="1190"/>
                  </a:lnTo>
                  <a:lnTo>
                    <a:pt x="1556" y="1188"/>
                  </a:lnTo>
                  <a:lnTo>
                    <a:pt x="1590" y="1182"/>
                  </a:lnTo>
                  <a:lnTo>
                    <a:pt x="1626" y="1174"/>
                  </a:lnTo>
                  <a:lnTo>
                    <a:pt x="1662" y="1164"/>
                  </a:lnTo>
                  <a:lnTo>
                    <a:pt x="1698" y="1150"/>
                  </a:lnTo>
                  <a:lnTo>
                    <a:pt x="1732" y="1132"/>
                  </a:lnTo>
                  <a:lnTo>
                    <a:pt x="1768" y="111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8"/>
            <p:cNvSpPr>
              <a:spLocks/>
            </p:cNvSpPr>
            <p:nvPr/>
          </p:nvSpPr>
          <p:spPr bwMode="auto">
            <a:xfrm>
              <a:off x="6183819" y="3893334"/>
              <a:ext cx="4239957" cy="2230570"/>
            </a:xfrm>
            <a:custGeom>
              <a:avLst/>
              <a:gdLst>
                <a:gd name="T0" fmla="*/ 1884 w 2262"/>
                <a:gd name="T1" fmla="*/ 1020 h 1190"/>
                <a:gd name="T2" fmla="*/ 2072 w 2262"/>
                <a:gd name="T3" fmla="*/ 766 h 1190"/>
                <a:gd name="T4" fmla="*/ 2214 w 2262"/>
                <a:gd name="T5" fmla="*/ 408 h 1190"/>
                <a:gd name="T6" fmla="*/ 2242 w 2262"/>
                <a:gd name="T7" fmla="*/ 196 h 1190"/>
                <a:gd name="T8" fmla="*/ 2172 w 2262"/>
                <a:gd name="T9" fmla="*/ 168 h 1190"/>
                <a:gd name="T10" fmla="*/ 2178 w 2262"/>
                <a:gd name="T11" fmla="*/ 132 h 1190"/>
                <a:gd name="T12" fmla="*/ 2196 w 2262"/>
                <a:gd name="T13" fmla="*/ 62 h 1190"/>
                <a:gd name="T14" fmla="*/ 2158 w 2262"/>
                <a:gd name="T15" fmla="*/ 10 h 1190"/>
                <a:gd name="T16" fmla="*/ 2056 w 2262"/>
                <a:gd name="T17" fmla="*/ 2 h 1190"/>
                <a:gd name="T18" fmla="*/ 1942 w 2262"/>
                <a:gd name="T19" fmla="*/ 56 h 1190"/>
                <a:gd name="T20" fmla="*/ 1948 w 2262"/>
                <a:gd name="T21" fmla="*/ 128 h 1190"/>
                <a:gd name="T22" fmla="*/ 1988 w 2262"/>
                <a:gd name="T23" fmla="*/ 192 h 1190"/>
                <a:gd name="T24" fmla="*/ 1964 w 2262"/>
                <a:gd name="T25" fmla="*/ 226 h 1190"/>
                <a:gd name="T26" fmla="*/ 1812 w 2262"/>
                <a:gd name="T27" fmla="*/ 246 h 1190"/>
                <a:gd name="T28" fmla="*/ 1640 w 2262"/>
                <a:gd name="T29" fmla="*/ 222 h 1190"/>
                <a:gd name="T30" fmla="*/ 1432 w 2262"/>
                <a:gd name="T31" fmla="*/ 200 h 1190"/>
                <a:gd name="T32" fmla="*/ 1316 w 2262"/>
                <a:gd name="T33" fmla="*/ 220 h 1190"/>
                <a:gd name="T34" fmla="*/ 1298 w 2262"/>
                <a:gd name="T35" fmla="*/ 270 h 1190"/>
                <a:gd name="T36" fmla="*/ 1330 w 2262"/>
                <a:gd name="T37" fmla="*/ 312 h 1190"/>
                <a:gd name="T38" fmla="*/ 1340 w 2262"/>
                <a:gd name="T39" fmla="*/ 386 h 1190"/>
                <a:gd name="T40" fmla="*/ 1270 w 2262"/>
                <a:gd name="T41" fmla="*/ 432 h 1190"/>
                <a:gd name="T42" fmla="*/ 1154 w 2262"/>
                <a:gd name="T43" fmla="*/ 444 h 1190"/>
                <a:gd name="T44" fmla="*/ 1094 w 2262"/>
                <a:gd name="T45" fmla="*/ 410 h 1190"/>
                <a:gd name="T46" fmla="*/ 1094 w 2262"/>
                <a:gd name="T47" fmla="*/ 332 h 1190"/>
                <a:gd name="T48" fmla="*/ 1106 w 2262"/>
                <a:gd name="T49" fmla="*/ 270 h 1190"/>
                <a:gd name="T50" fmla="*/ 1058 w 2262"/>
                <a:gd name="T51" fmla="*/ 248 h 1190"/>
                <a:gd name="T52" fmla="*/ 890 w 2262"/>
                <a:gd name="T53" fmla="*/ 284 h 1190"/>
                <a:gd name="T54" fmla="*/ 766 w 2262"/>
                <a:gd name="T55" fmla="*/ 342 h 1190"/>
                <a:gd name="T56" fmla="*/ 704 w 2262"/>
                <a:gd name="T57" fmla="*/ 374 h 1190"/>
                <a:gd name="T58" fmla="*/ 492 w 2262"/>
                <a:gd name="T59" fmla="*/ 436 h 1190"/>
                <a:gd name="T60" fmla="*/ 478 w 2262"/>
                <a:gd name="T61" fmla="*/ 436 h 1190"/>
                <a:gd name="T62" fmla="*/ 446 w 2262"/>
                <a:gd name="T63" fmla="*/ 428 h 1190"/>
                <a:gd name="T64" fmla="*/ 422 w 2262"/>
                <a:gd name="T65" fmla="*/ 394 h 1190"/>
                <a:gd name="T66" fmla="*/ 432 w 2262"/>
                <a:gd name="T67" fmla="*/ 366 h 1190"/>
                <a:gd name="T68" fmla="*/ 440 w 2262"/>
                <a:gd name="T69" fmla="*/ 346 h 1190"/>
                <a:gd name="T70" fmla="*/ 446 w 2262"/>
                <a:gd name="T71" fmla="*/ 296 h 1190"/>
                <a:gd name="T72" fmla="*/ 432 w 2262"/>
                <a:gd name="T73" fmla="*/ 266 h 1190"/>
                <a:gd name="T74" fmla="*/ 354 w 2262"/>
                <a:gd name="T75" fmla="*/ 238 h 1190"/>
                <a:gd name="T76" fmla="*/ 276 w 2262"/>
                <a:gd name="T77" fmla="*/ 248 h 1190"/>
                <a:gd name="T78" fmla="*/ 190 w 2262"/>
                <a:gd name="T79" fmla="*/ 302 h 1190"/>
                <a:gd name="T80" fmla="*/ 196 w 2262"/>
                <a:gd name="T81" fmla="*/ 358 h 1190"/>
                <a:gd name="T82" fmla="*/ 238 w 2262"/>
                <a:gd name="T83" fmla="*/ 420 h 1190"/>
                <a:gd name="T84" fmla="*/ 218 w 2262"/>
                <a:gd name="T85" fmla="*/ 462 h 1190"/>
                <a:gd name="T86" fmla="*/ 170 w 2262"/>
                <a:gd name="T87" fmla="*/ 480 h 1190"/>
                <a:gd name="T88" fmla="*/ 0 w 2262"/>
                <a:gd name="T89" fmla="*/ 482 h 1190"/>
                <a:gd name="T90" fmla="*/ 110 w 2262"/>
                <a:gd name="T91" fmla="*/ 746 h 1190"/>
                <a:gd name="T92" fmla="*/ 246 w 2262"/>
                <a:gd name="T93" fmla="*/ 952 h 1190"/>
                <a:gd name="T94" fmla="*/ 402 w 2262"/>
                <a:gd name="T95" fmla="*/ 1096 h 1190"/>
                <a:gd name="T96" fmla="*/ 568 w 2262"/>
                <a:gd name="T97" fmla="*/ 1176 h 1190"/>
                <a:gd name="T98" fmla="*/ 736 w 2262"/>
                <a:gd name="T99" fmla="*/ 1186 h 1190"/>
                <a:gd name="T100" fmla="*/ 900 w 2262"/>
                <a:gd name="T101" fmla="*/ 1136 h 1190"/>
                <a:gd name="T102" fmla="*/ 1066 w 2262"/>
                <a:gd name="T103" fmla="*/ 1052 h 1190"/>
                <a:gd name="T104" fmla="*/ 1182 w 2262"/>
                <a:gd name="T105" fmla="*/ 1086 h 1190"/>
                <a:gd name="T106" fmla="*/ 1402 w 2262"/>
                <a:gd name="T107" fmla="*/ 1174 h 1190"/>
                <a:gd name="T108" fmla="*/ 1520 w 2262"/>
                <a:gd name="T109" fmla="*/ 1190 h 1190"/>
                <a:gd name="T110" fmla="*/ 1732 w 2262"/>
                <a:gd name="T111" fmla="*/ 1132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2" h="1190">
                  <a:moveTo>
                    <a:pt x="1768" y="1112"/>
                  </a:moveTo>
                  <a:lnTo>
                    <a:pt x="1768" y="1112"/>
                  </a:lnTo>
                  <a:lnTo>
                    <a:pt x="1808" y="1084"/>
                  </a:lnTo>
                  <a:lnTo>
                    <a:pt x="1848" y="1052"/>
                  </a:lnTo>
                  <a:lnTo>
                    <a:pt x="1848" y="1052"/>
                  </a:lnTo>
                  <a:lnTo>
                    <a:pt x="1884" y="1020"/>
                  </a:lnTo>
                  <a:lnTo>
                    <a:pt x="1918" y="984"/>
                  </a:lnTo>
                  <a:lnTo>
                    <a:pt x="1950" y="946"/>
                  </a:lnTo>
                  <a:lnTo>
                    <a:pt x="1982" y="906"/>
                  </a:lnTo>
                  <a:lnTo>
                    <a:pt x="2012" y="862"/>
                  </a:lnTo>
                  <a:lnTo>
                    <a:pt x="2042" y="816"/>
                  </a:lnTo>
                  <a:lnTo>
                    <a:pt x="2072" y="766"/>
                  </a:lnTo>
                  <a:lnTo>
                    <a:pt x="2098" y="714"/>
                  </a:lnTo>
                  <a:lnTo>
                    <a:pt x="2126" y="658"/>
                  </a:lnTo>
                  <a:lnTo>
                    <a:pt x="2150" y="600"/>
                  </a:lnTo>
                  <a:lnTo>
                    <a:pt x="2172" y="538"/>
                  </a:lnTo>
                  <a:lnTo>
                    <a:pt x="2194" y="474"/>
                  </a:lnTo>
                  <a:lnTo>
                    <a:pt x="2214" y="408"/>
                  </a:lnTo>
                  <a:lnTo>
                    <a:pt x="2232" y="340"/>
                  </a:lnTo>
                  <a:lnTo>
                    <a:pt x="2248" y="268"/>
                  </a:lnTo>
                  <a:lnTo>
                    <a:pt x="2262" y="192"/>
                  </a:lnTo>
                  <a:lnTo>
                    <a:pt x="2262" y="192"/>
                  </a:lnTo>
                  <a:lnTo>
                    <a:pt x="2242" y="196"/>
                  </a:lnTo>
                  <a:lnTo>
                    <a:pt x="2242" y="196"/>
                  </a:lnTo>
                  <a:lnTo>
                    <a:pt x="2228" y="196"/>
                  </a:lnTo>
                  <a:lnTo>
                    <a:pt x="2214" y="196"/>
                  </a:lnTo>
                  <a:lnTo>
                    <a:pt x="2200" y="192"/>
                  </a:lnTo>
                  <a:lnTo>
                    <a:pt x="2188" y="186"/>
                  </a:lnTo>
                  <a:lnTo>
                    <a:pt x="2180" y="178"/>
                  </a:lnTo>
                  <a:lnTo>
                    <a:pt x="2172" y="168"/>
                  </a:lnTo>
                  <a:lnTo>
                    <a:pt x="2172" y="162"/>
                  </a:lnTo>
                  <a:lnTo>
                    <a:pt x="2170" y="156"/>
                  </a:lnTo>
                  <a:lnTo>
                    <a:pt x="2172" y="148"/>
                  </a:lnTo>
                  <a:lnTo>
                    <a:pt x="2174" y="142"/>
                  </a:lnTo>
                  <a:lnTo>
                    <a:pt x="2174" y="142"/>
                  </a:lnTo>
                  <a:lnTo>
                    <a:pt x="2178" y="132"/>
                  </a:lnTo>
                  <a:lnTo>
                    <a:pt x="2178" y="132"/>
                  </a:lnTo>
                  <a:lnTo>
                    <a:pt x="2188" y="112"/>
                  </a:lnTo>
                  <a:lnTo>
                    <a:pt x="2188" y="112"/>
                  </a:lnTo>
                  <a:lnTo>
                    <a:pt x="2194" y="92"/>
                  </a:lnTo>
                  <a:lnTo>
                    <a:pt x="2196" y="72"/>
                  </a:lnTo>
                  <a:lnTo>
                    <a:pt x="2196" y="62"/>
                  </a:lnTo>
                  <a:lnTo>
                    <a:pt x="2194" y="52"/>
                  </a:lnTo>
                  <a:lnTo>
                    <a:pt x="2190" y="42"/>
                  </a:lnTo>
                  <a:lnTo>
                    <a:pt x="2186" y="32"/>
                  </a:lnTo>
                  <a:lnTo>
                    <a:pt x="2178" y="24"/>
                  </a:lnTo>
                  <a:lnTo>
                    <a:pt x="2168" y="16"/>
                  </a:lnTo>
                  <a:lnTo>
                    <a:pt x="2158" y="10"/>
                  </a:lnTo>
                  <a:lnTo>
                    <a:pt x="2144" y="4"/>
                  </a:lnTo>
                  <a:lnTo>
                    <a:pt x="2126" y="0"/>
                  </a:lnTo>
                  <a:lnTo>
                    <a:pt x="2106" y="0"/>
                  </a:lnTo>
                  <a:lnTo>
                    <a:pt x="2082" y="0"/>
                  </a:lnTo>
                  <a:lnTo>
                    <a:pt x="2056" y="2"/>
                  </a:lnTo>
                  <a:lnTo>
                    <a:pt x="2056" y="2"/>
                  </a:lnTo>
                  <a:lnTo>
                    <a:pt x="2024" y="8"/>
                  </a:lnTo>
                  <a:lnTo>
                    <a:pt x="2000" y="16"/>
                  </a:lnTo>
                  <a:lnTo>
                    <a:pt x="1978" y="24"/>
                  </a:lnTo>
                  <a:lnTo>
                    <a:pt x="1962" y="34"/>
                  </a:lnTo>
                  <a:lnTo>
                    <a:pt x="1950" y="44"/>
                  </a:lnTo>
                  <a:lnTo>
                    <a:pt x="1942" y="56"/>
                  </a:lnTo>
                  <a:lnTo>
                    <a:pt x="1938" y="68"/>
                  </a:lnTo>
                  <a:lnTo>
                    <a:pt x="1936" y="80"/>
                  </a:lnTo>
                  <a:lnTo>
                    <a:pt x="1936" y="94"/>
                  </a:lnTo>
                  <a:lnTo>
                    <a:pt x="1938" y="106"/>
                  </a:lnTo>
                  <a:lnTo>
                    <a:pt x="1942" y="118"/>
                  </a:lnTo>
                  <a:lnTo>
                    <a:pt x="1948" y="128"/>
                  </a:lnTo>
                  <a:lnTo>
                    <a:pt x="1960" y="148"/>
                  </a:lnTo>
                  <a:lnTo>
                    <a:pt x="1972" y="162"/>
                  </a:lnTo>
                  <a:lnTo>
                    <a:pt x="1972" y="162"/>
                  </a:lnTo>
                  <a:lnTo>
                    <a:pt x="1980" y="172"/>
                  </a:lnTo>
                  <a:lnTo>
                    <a:pt x="1986" y="182"/>
                  </a:lnTo>
                  <a:lnTo>
                    <a:pt x="1988" y="192"/>
                  </a:lnTo>
                  <a:lnTo>
                    <a:pt x="1986" y="202"/>
                  </a:lnTo>
                  <a:lnTo>
                    <a:pt x="1986" y="202"/>
                  </a:lnTo>
                  <a:lnTo>
                    <a:pt x="1982" y="208"/>
                  </a:lnTo>
                  <a:lnTo>
                    <a:pt x="1978" y="214"/>
                  </a:lnTo>
                  <a:lnTo>
                    <a:pt x="1972" y="220"/>
                  </a:lnTo>
                  <a:lnTo>
                    <a:pt x="1964" y="226"/>
                  </a:lnTo>
                  <a:lnTo>
                    <a:pt x="1946" y="234"/>
                  </a:lnTo>
                  <a:lnTo>
                    <a:pt x="1930" y="238"/>
                  </a:lnTo>
                  <a:lnTo>
                    <a:pt x="1930" y="238"/>
                  </a:lnTo>
                  <a:lnTo>
                    <a:pt x="1880" y="244"/>
                  </a:lnTo>
                  <a:lnTo>
                    <a:pt x="1848" y="246"/>
                  </a:lnTo>
                  <a:lnTo>
                    <a:pt x="1812" y="246"/>
                  </a:lnTo>
                  <a:lnTo>
                    <a:pt x="1774" y="244"/>
                  </a:lnTo>
                  <a:lnTo>
                    <a:pt x="1732" y="240"/>
                  </a:lnTo>
                  <a:lnTo>
                    <a:pt x="1688" y="234"/>
                  </a:lnTo>
                  <a:lnTo>
                    <a:pt x="1640" y="224"/>
                  </a:lnTo>
                  <a:lnTo>
                    <a:pt x="1640" y="224"/>
                  </a:lnTo>
                  <a:lnTo>
                    <a:pt x="1640" y="222"/>
                  </a:lnTo>
                  <a:lnTo>
                    <a:pt x="1640" y="222"/>
                  </a:lnTo>
                  <a:lnTo>
                    <a:pt x="1594" y="212"/>
                  </a:lnTo>
                  <a:lnTo>
                    <a:pt x="1548" y="206"/>
                  </a:lnTo>
                  <a:lnTo>
                    <a:pt x="1506" y="200"/>
                  </a:lnTo>
                  <a:lnTo>
                    <a:pt x="1468" y="200"/>
                  </a:lnTo>
                  <a:lnTo>
                    <a:pt x="1432" y="200"/>
                  </a:lnTo>
                  <a:lnTo>
                    <a:pt x="1402" y="202"/>
                  </a:lnTo>
                  <a:lnTo>
                    <a:pt x="1352" y="206"/>
                  </a:lnTo>
                  <a:lnTo>
                    <a:pt x="1352" y="206"/>
                  </a:lnTo>
                  <a:lnTo>
                    <a:pt x="1340" y="208"/>
                  </a:lnTo>
                  <a:lnTo>
                    <a:pt x="1328" y="214"/>
                  </a:lnTo>
                  <a:lnTo>
                    <a:pt x="1316" y="220"/>
                  </a:lnTo>
                  <a:lnTo>
                    <a:pt x="1306" y="228"/>
                  </a:lnTo>
                  <a:lnTo>
                    <a:pt x="1298" y="238"/>
                  </a:lnTo>
                  <a:lnTo>
                    <a:pt x="1294" y="248"/>
                  </a:lnTo>
                  <a:lnTo>
                    <a:pt x="1294" y="260"/>
                  </a:lnTo>
                  <a:lnTo>
                    <a:pt x="1298" y="270"/>
                  </a:lnTo>
                  <a:lnTo>
                    <a:pt x="1298" y="270"/>
                  </a:lnTo>
                  <a:lnTo>
                    <a:pt x="1302" y="278"/>
                  </a:lnTo>
                  <a:lnTo>
                    <a:pt x="1308" y="284"/>
                  </a:lnTo>
                  <a:lnTo>
                    <a:pt x="1308" y="284"/>
                  </a:lnTo>
                  <a:lnTo>
                    <a:pt x="1320" y="296"/>
                  </a:lnTo>
                  <a:lnTo>
                    <a:pt x="1330" y="312"/>
                  </a:lnTo>
                  <a:lnTo>
                    <a:pt x="1330" y="312"/>
                  </a:lnTo>
                  <a:lnTo>
                    <a:pt x="1338" y="330"/>
                  </a:lnTo>
                  <a:lnTo>
                    <a:pt x="1344" y="348"/>
                  </a:lnTo>
                  <a:lnTo>
                    <a:pt x="1344" y="358"/>
                  </a:lnTo>
                  <a:lnTo>
                    <a:pt x="1344" y="368"/>
                  </a:lnTo>
                  <a:lnTo>
                    <a:pt x="1342" y="376"/>
                  </a:lnTo>
                  <a:lnTo>
                    <a:pt x="1340" y="386"/>
                  </a:lnTo>
                  <a:lnTo>
                    <a:pt x="1334" y="396"/>
                  </a:lnTo>
                  <a:lnTo>
                    <a:pt x="1326" y="404"/>
                  </a:lnTo>
                  <a:lnTo>
                    <a:pt x="1316" y="412"/>
                  </a:lnTo>
                  <a:lnTo>
                    <a:pt x="1304" y="420"/>
                  </a:lnTo>
                  <a:lnTo>
                    <a:pt x="1288" y="426"/>
                  </a:lnTo>
                  <a:lnTo>
                    <a:pt x="1270" y="432"/>
                  </a:lnTo>
                  <a:lnTo>
                    <a:pt x="1250" y="438"/>
                  </a:lnTo>
                  <a:lnTo>
                    <a:pt x="1226" y="442"/>
                  </a:lnTo>
                  <a:lnTo>
                    <a:pt x="1226" y="442"/>
                  </a:lnTo>
                  <a:lnTo>
                    <a:pt x="1198" y="444"/>
                  </a:lnTo>
                  <a:lnTo>
                    <a:pt x="1174" y="446"/>
                  </a:lnTo>
                  <a:lnTo>
                    <a:pt x="1154" y="444"/>
                  </a:lnTo>
                  <a:lnTo>
                    <a:pt x="1136" y="440"/>
                  </a:lnTo>
                  <a:lnTo>
                    <a:pt x="1122" y="434"/>
                  </a:lnTo>
                  <a:lnTo>
                    <a:pt x="1110" y="428"/>
                  </a:lnTo>
                  <a:lnTo>
                    <a:pt x="1102" y="420"/>
                  </a:lnTo>
                  <a:lnTo>
                    <a:pt x="1094" y="410"/>
                  </a:lnTo>
                  <a:lnTo>
                    <a:pt x="1094" y="410"/>
                  </a:lnTo>
                  <a:lnTo>
                    <a:pt x="1088" y="398"/>
                  </a:lnTo>
                  <a:lnTo>
                    <a:pt x="1086" y="384"/>
                  </a:lnTo>
                  <a:lnTo>
                    <a:pt x="1086" y="370"/>
                  </a:lnTo>
                  <a:lnTo>
                    <a:pt x="1086" y="356"/>
                  </a:lnTo>
                  <a:lnTo>
                    <a:pt x="1090" y="344"/>
                  </a:lnTo>
                  <a:lnTo>
                    <a:pt x="1094" y="332"/>
                  </a:lnTo>
                  <a:lnTo>
                    <a:pt x="1102" y="312"/>
                  </a:lnTo>
                  <a:lnTo>
                    <a:pt x="1102" y="312"/>
                  </a:lnTo>
                  <a:lnTo>
                    <a:pt x="1108" y="300"/>
                  </a:lnTo>
                  <a:lnTo>
                    <a:pt x="1110" y="290"/>
                  </a:lnTo>
                  <a:lnTo>
                    <a:pt x="1110" y="280"/>
                  </a:lnTo>
                  <a:lnTo>
                    <a:pt x="1106" y="270"/>
                  </a:lnTo>
                  <a:lnTo>
                    <a:pt x="1106" y="270"/>
                  </a:lnTo>
                  <a:lnTo>
                    <a:pt x="1100" y="264"/>
                  </a:lnTo>
                  <a:lnTo>
                    <a:pt x="1094" y="260"/>
                  </a:lnTo>
                  <a:lnTo>
                    <a:pt x="1086" y="256"/>
                  </a:lnTo>
                  <a:lnTo>
                    <a:pt x="1078" y="252"/>
                  </a:lnTo>
                  <a:lnTo>
                    <a:pt x="1058" y="248"/>
                  </a:lnTo>
                  <a:lnTo>
                    <a:pt x="1040" y="248"/>
                  </a:lnTo>
                  <a:lnTo>
                    <a:pt x="1040" y="248"/>
                  </a:lnTo>
                  <a:lnTo>
                    <a:pt x="992" y="256"/>
                  </a:lnTo>
                  <a:lnTo>
                    <a:pt x="960" y="264"/>
                  </a:lnTo>
                  <a:lnTo>
                    <a:pt x="926" y="272"/>
                  </a:lnTo>
                  <a:lnTo>
                    <a:pt x="890" y="284"/>
                  </a:lnTo>
                  <a:lnTo>
                    <a:pt x="850" y="300"/>
                  </a:lnTo>
                  <a:lnTo>
                    <a:pt x="808" y="318"/>
                  </a:lnTo>
                  <a:lnTo>
                    <a:pt x="766" y="342"/>
                  </a:lnTo>
                  <a:lnTo>
                    <a:pt x="766" y="342"/>
                  </a:lnTo>
                  <a:lnTo>
                    <a:pt x="766" y="342"/>
                  </a:lnTo>
                  <a:lnTo>
                    <a:pt x="766" y="342"/>
                  </a:lnTo>
                  <a:lnTo>
                    <a:pt x="766" y="342"/>
                  </a:lnTo>
                  <a:lnTo>
                    <a:pt x="766" y="342"/>
                  </a:lnTo>
                  <a:lnTo>
                    <a:pt x="766" y="342"/>
                  </a:lnTo>
                  <a:lnTo>
                    <a:pt x="744" y="354"/>
                  </a:lnTo>
                  <a:lnTo>
                    <a:pt x="744" y="354"/>
                  </a:lnTo>
                  <a:lnTo>
                    <a:pt x="704" y="374"/>
                  </a:lnTo>
                  <a:lnTo>
                    <a:pt x="666" y="390"/>
                  </a:lnTo>
                  <a:lnTo>
                    <a:pt x="630" y="404"/>
                  </a:lnTo>
                  <a:lnTo>
                    <a:pt x="596" y="414"/>
                  </a:lnTo>
                  <a:lnTo>
                    <a:pt x="566" y="422"/>
                  </a:lnTo>
                  <a:lnTo>
                    <a:pt x="538" y="428"/>
                  </a:lnTo>
                  <a:lnTo>
                    <a:pt x="492" y="436"/>
                  </a:lnTo>
                  <a:lnTo>
                    <a:pt x="492" y="436"/>
                  </a:lnTo>
                  <a:lnTo>
                    <a:pt x="492" y="436"/>
                  </a:lnTo>
                  <a:lnTo>
                    <a:pt x="492" y="436"/>
                  </a:lnTo>
                  <a:lnTo>
                    <a:pt x="478" y="436"/>
                  </a:lnTo>
                  <a:lnTo>
                    <a:pt x="478" y="436"/>
                  </a:lnTo>
                  <a:lnTo>
                    <a:pt x="478" y="436"/>
                  </a:lnTo>
                  <a:lnTo>
                    <a:pt x="478" y="436"/>
                  </a:lnTo>
                  <a:lnTo>
                    <a:pt x="476" y="436"/>
                  </a:lnTo>
                  <a:lnTo>
                    <a:pt x="476" y="436"/>
                  </a:lnTo>
                  <a:lnTo>
                    <a:pt x="466" y="434"/>
                  </a:lnTo>
                  <a:lnTo>
                    <a:pt x="456" y="432"/>
                  </a:lnTo>
                  <a:lnTo>
                    <a:pt x="446" y="428"/>
                  </a:lnTo>
                  <a:lnTo>
                    <a:pt x="438" y="424"/>
                  </a:lnTo>
                  <a:lnTo>
                    <a:pt x="432" y="418"/>
                  </a:lnTo>
                  <a:lnTo>
                    <a:pt x="426" y="412"/>
                  </a:lnTo>
                  <a:lnTo>
                    <a:pt x="422" y="404"/>
                  </a:lnTo>
                  <a:lnTo>
                    <a:pt x="422" y="394"/>
                  </a:lnTo>
                  <a:lnTo>
                    <a:pt x="422" y="394"/>
                  </a:lnTo>
                  <a:lnTo>
                    <a:pt x="422" y="390"/>
                  </a:lnTo>
                  <a:lnTo>
                    <a:pt x="422" y="390"/>
                  </a:lnTo>
                  <a:lnTo>
                    <a:pt x="424" y="380"/>
                  </a:lnTo>
                  <a:lnTo>
                    <a:pt x="430" y="372"/>
                  </a:lnTo>
                  <a:lnTo>
                    <a:pt x="430" y="372"/>
                  </a:lnTo>
                  <a:lnTo>
                    <a:pt x="432" y="366"/>
                  </a:lnTo>
                  <a:lnTo>
                    <a:pt x="432" y="366"/>
                  </a:lnTo>
                  <a:lnTo>
                    <a:pt x="432" y="366"/>
                  </a:lnTo>
                  <a:lnTo>
                    <a:pt x="432" y="366"/>
                  </a:lnTo>
                  <a:lnTo>
                    <a:pt x="436" y="360"/>
                  </a:lnTo>
                  <a:lnTo>
                    <a:pt x="436" y="360"/>
                  </a:lnTo>
                  <a:lnTo>
                    <a:pt x="440" y="346"/>
                  </a:lnTo>
                  <a:lnTo>
                    <a:pt x="444" y="330"/>
                  </a:lnTo>
                  <a:lnTo>
                    <a:pt x="446" y="314"/>
                  </a:lnTo>
                  <a:lnTo>
                    <a:pt x="446" y="296"/>
                  </a:lnTo>
                  <a:lnTo>
                    <a:pt x="446" y="296"/>
                  </a:lnTo>
                  <a:lnTo>
                    <a:pt x="446" y="296"/>
                  </a:lnTo>
                  <a:lnTo>
                    <a:pt x="446" y="296"/>
                  </a:lnTo>
                  <a:lnTo>
                    <a:pt x="444" y="290"/>
                  </a:lnTo>
                  <a:lnTo>
                    <a:pt x="444" y="290"/>
                  </a:lnTo>
                  <a:lnTo>
                    <a:pt x="442" y="284"/>
                  </a:lnTo>
                  <a:lnTo>
                    <a:pt x="442" y="284"/>
                  </a:lnTo>
                  <a:lnTo>
                    <a:pt x="438" y="276"/>
                  </a:lnTo>
                  <a:lnTo>
                    <a:pt x="432" y="266"/>
                  </a:lnTo>
                  <a:lnTo>
                    <a:pt x="426" y="260"/>
                  </a:lnTo>
                  <a:lnTo>
                    <a:pt x="416" y="252"/>
                  </a:lnTo>
                  <a:lnTo>
                    <a:pt x="404" y="246"/>
                  </a:lnTo>
                  <a:lnTo>
                    <a:pt x="390" y="242"/>
                  </a:lnTo>
                  <a:lnTo>
                    <a:pt x="374" y="240"/>
                  </a:lnTo>
                  <a:lnTo>
                    <a:pt x="354" y="238"/>
                  </a:lnTo>
                  <a:lnTo>
                    <a:pt x="354" y="238"/>
                  </a:lnTo>
                  <a:lnTo>
                    <a:pt x="332" y="240"/>
                  </a:lnTo>
                  <a:lnTo>
                    <a:pt x="306" y="242"/>
                  </a:lnTo>
                  <a:lnTo>
                    <a:pt x="306" y="242"/>
                  </a:lnTo>
                  <a:lnTo>
                    <a:pt x="276" y="248"/>
                  </a:lnTo>
                  <a:lnTo>
                    <a:pt x="276" y="248"/>
                  </a:lnTo>
                  <a:lnTo>
                    <a:pt x="252" y="254"/>
                  </a:lnTo>
                  <a:lnTo>
                    <a:pt x="232" y="262"/>
                  </a:lnTo>
                  <a:lnTo>
                    <a:pt x="218" y="270"/>
                  </a:lnTo>
                  <a:lnTo>
                    <a:pt x="206" y="280"/>
                  </a:lnTo>
                  <a:lnTo>
                    <a:pt x="196" y="292"/>
                  </a:lnTo>
                  <a:lnTo>
                    <a:pt x="190" y="302"/>
                  </a:lnTo>
                  <a:lnTo>
                    <a:pt x="188" y="314"/>
                  </a:lnTo>
                  <a:lnTo>
                    <a:pt x="188" y="326"/>
                  </a:lnTo>
                  <a:lnTo>
                    <a:pt x="188" y="326"/>
                  </a:lnTo>
                  <a:lnTo>
                    <a:pt x="188" y="336"/>
                  </a:lnTo>
                  <a:lnTo>
                    <a:pt x="192" y="348"/>
                  </a:lnTo>
                  <a:lnTo>
                    <a:pt x="196" y="358"/>
                  </a:lnTo>
                  <a:lnTo>
                    <a:pt x="200" y="370"/>
                  </a:lnTo>
                  <a:lnTo>
                    <a:pt x="212" y="386"/>
                  </a:lnTo>
                  <a:lnTo>
                    <a:pt x="224" y="400"/>
                  </a:lnTo>
                  <a:lnTo>
                    <a:pt x="224" y="400"/>
                  </a:lnTo>
                  <a:lnTo>
                    <a:pt x="232" y="410"/>
                  </a:lnTo>
                  <a:lnTo>
                    <a:pt x="238" y="420"/>
                  </a:lnTo>
                  <a:lnTo>
                    <a:pt x="238" y="430"/>
                  </a:lnTo>
                  <a:lnTo>
                    <a:pt x="236" y="440"/>
                  </a:lnTo>
                  <a:lnTo>
                    <a:pt x="236" y="440"/>
                  </a:lnTo>
                  <a:lnTo>
                    <a:pt x="234" y="446"/>
                  </a:lnTo>
                  <a:lnTo>
                    <a:pt x="230" y="452"/>
                  </a:lnTo>
                  <a:lnTo>
                    <a:pt x="218" y="462"/>
                  </a:lnTo>
                  <a:lnTo>
                    <a:pt x="204" y="472"/>
                  </a:lnTo>
                  <a:lnTo>
                    <a:pt x="188" y="476"/>
                  </a:lnTo>
                  <a:lnTo>
                    <a:pt x="188" y="476"/>
                  </a:lnTo>
                  <a:lnTo>
                    <a:pt x="180" y="478"/>
                  </a:lnTo>
                  <a:lnTo>
                    <a:pt x="180" y="478"/>
                  </a:lnTo>
                  <a:lnTo>
                    <a:pt x="170" y="480"/>
                  </a:lnTo>
                  <a:lnTo>
                    <a:pt x="170" y="480"/>
                  </a:lnTo>
                  <a:lnTo>
                    <a:pt x="138" y="482"/>
                  </a:lnTo>
                  <a:lnTo>
                    <a:pt x="98" y="484"/>
                  </a:lnTo>
                  <a:lnTo>
                    <a:pt x="52" y="484"/>
                  </a:lnTo>
                  <a:lnTo>
                    <a:pt x="0" y="482"/>
                  </a:lnTo>
                  <a:lnTo>
                    <a:pt x="0" y="482"/>
                  </a:lnTo>
                  <a:lnTo>
                    <a:pt x="16" y="530"/>
                  </a:lnTo>
                  <a:lnTo>
                    <a:pt x="34" y="576"/>
                  </a:lnTo>
                  <a:lnTo>
                    <a:pt x="52" y="620"/>
                  </a:lnTo>
                  <a:lnTo>
                    <a:pt x="70" y="664"/>
                  </a:lnTo>
                  <a:lnTo>
                    <a:pt x="90" y="706"/>
                  </a:lnTo>
                  <a:lnTo>
                    <a:pt x="110" y="746"/>
                  </a:lnTo>
                  <a:lnTo>
                    <a:pt x="132" y="784"/>
                  </a:lnTo>
                  <a:lnTo>
                    <a:pt x="154" y="822"/>
                  </a:lnTo>
                  <a:lnTo>
                    <a:pt x="176" y="856"/>
                  </a:lnTo>
                  <a:lnTo>
                    <a:pt x="198" y="890"/>
                  </a:lnTo>
                  <a:lnTo>
                    <a:pt x="222" y="922"/>
                  </a:lnTo>
                  <a:lnTo>
                    <a:pt x="246" y="952"/>
                  </a:lnTo>
                  <a:lnTo>
                    <a:pt x="272" y="980"/>
                  </a:lnTo>
                  <a:lnTo>
                    <a:pt x="298" y="1008"/>
                  </a:lnTo>
                  <a:lnTo>
                    <a:pt x="322" y="1032"/>
                  </a:lnTo>
                  <a:lnTo>
                    <a:pt x="348" y="1056"/>
                  </a:lnTo>
                  <a:lnTo>
                    <a:pt x="376" y="1076"/>
                  </a:lnTo>
                  <a:lnTo>
                    <a:pt x="402" y="1096"/>
                  </a:lnTo>
                  <a:lnTo>
                    <a:pt x="430" y="1114"/>
                  </a:lnTo>
                  <a:lnTo>
                    <a:pt x="456" y="1130"/>
                  </a:lnTo>
                  <a:lnTo>
                    <a:pt x="484" y="1144"/>
                  </a:lnTo>
                  <a:lnTo>
                    <a:pt x="512" y="1156"/>
                  </a:lnTo>
                  <a:lnTo>
                    <a:pt x="540" y="1166"/>
                  </a:lnTo>
                  <a:lnTo>
                    <a:pt x="568" y="1176"/>
                  </a:lnTo>
                  <a:lnTo>
                    <a:pt x="596" y="1182"/>
                  </a:lnTo>
                  <a:lnTo>
                    <a:pt x="624" y="1186"/>
                  </a:lnTo>
                  <a:lnTo>
                    <a:pt x="652" y="1190"/>
                  </a:lnTo>
                  <a:lnTo>
                    <a:pt x="680" y="1190"/>
                  </a:lnTo>
                  <a:lnTo>
                    <a:pt x="708" y="1188"/>
                  </a:lnTo>
                  <a:lnTo>
                    <a:pt x="736" y="1186"/>
                  </a:lnTo>
                  <a:lnTo>
                    <a:pt x="764" y="1180"/>
                  </a:lnTo>
                  <a:lnTo>
                    <a:pt x="792" y="1174"/>
                  </a:lnTo>
                  <a:lnTo>
                    <a:pt x="792" y="1174"/>
                  </a:lnTo>
                  <a:lnTo>
                    <a:pt x="850" y="1154"/>
                  </a:lnTo>
                  <a:lnTo>
                    <a:pt x="900" y="1136"/>
                  </a:lnTo>
                  <a:lnTo>
                    <a:pt x="900" y="1136"/>
                  </a:lnTo>
                  <a:lnTo>
                    <a:pt x="936" y="1122"/>
                  </a:lnTo>
                  <a:lnTo>
                    <a:pt x="970" y="1106"/>
                  </a:lnTo>
                  <a:lnTo>
                    <a:pt x="998" y="1092"/>
                  </a:lnTo>
                  <a:lnTo>
                    <a:pt x="1024" y="1078"/>
                  </a:lnTo>
                  <a:lnTo>
                    <a:pt x="1046" y="1064"/>
                  </a:lnTo>
                  <a:lnTo>
                    <a:pt x="1066" y="1052"/>
                  </a:lnTo>
                  <a:lnTo>
                    <a:pt x="1096" y="1026"/>
                  </a:lnTo>
                  <a:lnTo>
                    <a:pt x="1096" y="1026"/>
                  </a:lnTo>
                  <a:lnTo>
                    <a:pt x="1112" y="1040"/>
                  </a:lnTo>
                  <a:lnTo>
                    <a:pt x="1132" y="1054"/>
                  </a:lnTo>
                  <a:lnTo>
                    <a:pt x="1154" y="1070"/>
                  </a:lnTo>
                  <a:lnTo>
                    <a:pt x="1182" y="1086"/>
                  </a:lnTo>
                  <a:lnTo>
                    <a:pt x="1182" y="1086"/>
                  </a:lnTo>
                  <a:lnTo>
                    <a:pt x="1222" y="1106"/>
                  </a:lnTo>
                  <a:lnTo>
                    <a:pt x="1272" y="1128"/>
                  </a:lnTo>
                  <a:lnTo>
                    <a:pt x="1332" y="1152"/>
                  </a:lnTo>
                  <a:lnTo>
                    <a:pt x="1402" y="1174"/>
                  </a:lnTo>
                  <a:lnTo>
                    <a:pt x="1402" y="1174"/>
                  </a:lnTo>
                  <a:lnTo>
                    <a:pt x="1422" y="1180"/>
                  </a:lnTo>
                  <a:lnTo>
                    <a:pt x="1444" y="1184"/>
                  </a:lnTo>
                  <a:lnTo>
                    <a:pt x="1444" y="1184"/>
                  </a:lnTo>
                  <a:lnTo>
                    <a:pt x="1484" y="1188"/>
                  </a:lnTo>
                  <a:lnTo>
                    <a:pt x="1484" y="1188"/>
                  </a:lnTo>
                  <a:lnTo>
                    <a:pt x="1520" y="1190"/>
                  </a:lnTo>
                  <a:lnTo>
                    <a:pt x="1556" y="1188"/>
                  </a:lnTo>
                  <a:lnTo>
                    <a:pt x="1590" y="1182"/>
                  </a:lnTo>
                  <a:lnTo>
                    <a:pt x="1626" y="1174"/>
                  </a:lnTo>
                  <a:lnTo>
                    <a:pt x="1662" y="1164"/>
                  </a:lnTo>
                  <a:lnTo>
                    <a:pt x="1698" y="1150"/>
                  </a:lnTo>
                  <a:lnTo>
                    <a:pt x="1732" y="1132"/>
                  </a:lnTo>
                  <a:lnTo>
                    <a:pt x="1768" y="1112"/>
                  </a:lnTo>
                </a:path>
              </a:pathLst>
            </a:custGeom>
            <a:noFill/>
            <a:ln w="63500">
              <a:solidFill>
                <a:srgbClr val="FFFF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10" name="Picture 9" descr="faceboo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897" y="1414868"/>
            <a:ext cx="4483637" cy="1917700"/>
          </a:xfrm>
          <a:prstGeom prst="rect">
            <a:avLst/>
          </a:prstGeom>
        </p:spPr>
      </p:pic>
      <p:pic>
        <p:nvPicPr>
          <p:cNvPr id="11" name="Picture 10" descr="twitt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674" y="3497674"/>
            <a:ext cx="3902577" cy="2075180"/>
          </a:xfrm>
          <a:prstGeom prst="rect">
            <a:avLst/>
          </a:prstGeom>
        </p:spPr>
      </p:pic>
      <p:sp>
        <p:nvSpPr>
          <p:cNvPr id="2" name="TextBox 1"/>
          <p:cNvSpPr txBox="1"/>
          <p:nvPr/>
        </p:nvSpPr>
        <p:spPr>
          <a:xfrm>
            <a:off x="6193658" y="2767582"/>
            <a:ext cx="3950514" cy="1292662"/>
          </a:xfrm>
          <a:prstGeom prst="rect">
            <a:avLst/>
          </a:prstGeom>
          <a:noFill/>
        </p:spPr>
        <p:txBody>
          <a:bodyPr wrap="square" rtlCol="0">
            <a:spAutoFit/>
          </a:bodyPr>
          <a:lstStyle/>
          <a:p>
            <a:pPr algn="ctr"/>
            <a:r>
              <a:rPr lang="en-US" sz="2400" b="1" dirty="0" smtClean="0"/>
              <a:t>Alice Hoy</a:t>
            </a:r>
          </a:p>
          <a:p>
            <a:pPr algn="ctr"/>
            <a:r>
              <a:rPr lang="en-US" b="1" dirty="0" smtClean="0"/>
              <a:t>College/Career Counselor</a:t>
            </a:r>
          </a:p>
          <a:p>
            <a:pPr algn="ctr"/>
            <a:r>
              <a:rPr lang="en-US" b="1" dirty="0" smtClean="0">
                <a:hlinkClick r:id="rId4"/>
              </a:rPr>
              <a:t>ahoy@crosbyisd.org</a:t>
            </a:r>
            <a:endParaRPr lang="en-US" b="1" dirty="0" smtClean="0"/>
          </a:p>
          <a:p>
            <a:pPr algn="ctr"/>
            <a:r>
              <a:rPr lang="en-US" b="1" dirty="0" smtClean="0"/>
              <a:t>281-328-9237 x1812</a:t>
            </a:r>
            <a:endParaRPr lang="en-US" b="1" dirty="0"/>
          </a:p>
        </p:txBody>
      </p:sp>
      <p:sp>
        <p:nvSpPr>
          <p:cNvPr id="3" name="Rectangle 2"/>
          <p:cNvSpPr/>
          <p:nvPr/>
        </p:nvSpPr>
        <p:spPr>
          <a:xfrm>
            <a:off x="-232184" y="5855114"/>
            <a:ext cx="7508196" cy="830997"/>
          </a:xfrm>
          <a:prstGeom prst="rect">
            <a:avLst/>
          </a:prstGeom>
        </p:spPr>
        <p:txBody>
          <a:bodyPr wrap="square">
            <a:spAutoFit/>
          </a:bodyPr>
          <a:lstStyle/>
          <a:p>
            <a:pPr algn="ctr"/>
            <a:r>
              <a:rPr lang="en-US" sz="2400" b="1" dirty="0">
                <a:latin typeface="+mj-lt"/>
                <a:cs typeface="Avenir Black"/>
              </a:rPr>
              <a:t>REMIND 101 – text @</a:t>
            </a:r>
            <a:r>
              <a:rPr lang="en-US" sz="2400" b="1" dirty="0" err="1">
                <a:latin typeface="+mj-lt"/>
                <a:cs typeface="Avenir Black"/>
              </a:rPr>
              <a:t>cisdccr</a:t>
            </a:r>
            <a:r>
              <a:rPr lang="en-US" sz="2400" b="1" dirty="0">
                <a:latin typeface="+mj-lt"/>
                <a:cs typeface="Avenir Black"/>
              </a:rPr>
              <a:t> to 81010</a:t>
            </a:r>
          </a:p>
          <a:p>
            <a:pPr algn="ctr"/>
            <a:r>
              <a:rPr lang="en-US" sz="2400" b="1" dirty="0">
                <a:latin typeface="+mj-lt"/>
                <a:cs typeface="Avenir Black"/>
              </a:rPr>
              <a:t>Download REMIND app</a:t>
            </a:r>
          </a:p>
        </p:txBody>
      </p:sp>
    </p:spTree>
    <p:extLst>
      <p:ext uri="{BB962C8B-B14F-4D97-AF65-F5344CB8AC3E}">
        <p14:creationId xmlns:p14="http://schemas.microsoft.com/office/powerpoint/2010/main" val="27818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par>
                                <p:cTn id="8" presetID="10" presetClass="entr" presetSubtype="0" fill="hold"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fade">
                                      <p:cBhvr>
                                        <p:cTn id="10" dur="500"/>
                                        <p:tgtEl>
                                          <p:spTgt spid="5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4000" b="1" dirty="0" smtClean="0">
                <a:solidFill>
                  <a:schemeClr val="bg1"/>
                </a:solidFill>
              </a:rPr>
              <a:t>WHAT IS DUAL CREDIT?</a:t>
            </a:r>
            <a:endParaRPr lang="en-US" sz="4000" b="1" dirty="0">
              <a:solidFill>
                <a:schemeClr val="bg1"/>
              </a:solidFill>
            </a:endParaRPr>
          </a:p>
        </p:txBody>
      </p:sp>
      <p:sp>
        <p:nvSpPr>
          <p:cNvPr id="17" name="Oval 16"/>
          <p:cNvSpPr/>
          <p:nvPr/>
        </p:nvSpPr>
        <p:spPr>
          <a:xfrm>
            <a:off x="5943893" y="5855114"/>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6"/>
          <p:cNvSpPr>
            <a:spLocks/>
          </p:cNvSpPr>
          <p:nvPr/>
        </p:nvSpPr>
        <p:spPr bwMode="auto">
          <a:xfrm>
            <a:off x="6273593" y="2536480"/>
            <a:ext cx="511175" cy="23495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6" name="Group 15"/>
          <p:cNvGrpSpPr/>
          <p:nvPr/>
        </p:nvGrpSpPr>
        <p:grpSpPr>
          <a:xfrm>
            <a:off x="5943893" y="541926"/>
            <a:ext cx="4809228" cy="5675895"/>
            <a:chOff x="5159143" y="775285"/>
            <a:chExt cx="4809228" cy="5675895"/>
          </a:xfrm>
        </p:grpSpPr>
        <p:sp>
          <p:nvSpPr>
            <p:cNvPr id="11" name="Freeform 37"/>
            <p:cNvSpPr>
              <a:spLocks/>
            </p:cNvSpPr>
            <p:nvPr/>
          </p:nvSpPr>
          <p:spPr bwMode="auto">
            <a:xfrm>
              <a:off x="6803489" y="775285"/>
              <a:ext cx="3164882" cy="2004167"/>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p:nvPr/>
          </p:nvGrpSpPr>
          <p:grpSpPr>
            <a:xfrm>
              <a:off x="5159143" y="2365464"/>
              <a:ext cx="4658335" cy="4085716"/>
              <a:chOff x="5834999" y="2058749"/>
              <a:chExt cx="4658335" cy="4085716"/>
            </a:xfrm>
          </p:grpSpPr>
          <p:sp>
            <p:nvSpPr>
              <p:cNvPr id="13" name="Freeform 36"/>
              <p:cNvSpPr>
                <a:spLocks/>
              </p:cNvSpPr>
              <p:nvPr/>
            </p:nvSpPr>
            <p:spPr bwMode="auto">
              <a:xfrm>
                <a:off x="8322798" y="2480476"/>
                <a:ext cx="622917" cy="28631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39"/>
              <p:cNvSpPr>
                <a:spLocks noEditPoints="1"/>
              </p:cNvSpPr>
              <p:nvPr/>
            </p:nvSpPr>
            <p:spPr bwMode="auto">
              <a:xfrm>
                <a:off x="5834999" y="2058749"/>
                <a:ext cx="4658335" cy="4085716"/>
              </a:xfrm>
              <a:custGeom>
                <a:avLst/>
                <a:gdLst>
                  <a:gd name="T0" fmla="*/ 2058 w 2408"/>
                  <a:gd name="T1" fmla="*/ 1868 h 2112"/>
                  <a:gd name="T2" fmla="*/ 2280 w 2408"/>
                  <a:gd name="T3" fmla="*/ 1460 h 2112"/>
                  <a:gd name="T4" fmla="*/ 2386 w 2408"/>
                  <a:gd name="T5" fmla="*/ 1006 h 2112"/>
                  <a:gd name="T6" fmla="*/ 2408 w 2408"/>
                  <a:gd name="T7" fmla="*/ 608 h 2112"/>
                  <a:gd name="T8" fmla="*/ 2326 w 2408"/>
                  <a:gd name="T9" fmla="*/ 336 h 2112"/>
                  <a:gd name="T10" fmla="*/ 2170 w 2408"/>
                  <a:gd name="T11" fmla="*/ 158 h 2112"/>
                  <a:gd name="T12" fmla="*/ 1936 w 2408"/>
                  <a:gd name="T13" fmla="*/ 244 h 2112"/>
                  <a:gd name="T14" fmla="*/ 1638 w 2408"/>
                  <a:gd name="T15" fmla="*/ 286 h 2112"/>
                  <a:gd name="T16" fmla="*/ 1718 w 2408"/>
                  <a:gd name="T17" fmla="*/ 520 h 2112"/>
                  <a:gd name="T18" fmla="*/ 1696 w 2408"/>
                  <a:gd name="T19" fmla="*/ 614 h 2112"/>
                  <a:gd name="T20" fmla="*/ 1650 w 2408"/>
                  <a:gd name="T21" fmla="*/ 602 h 2112"/>
                  <a:gd name="T22" fmla="*/ 1622 w 2408"/>
                  <a:gd name="T23" fmla="*/ 594 h 2112"/>
                  <a:gd name="T24" fmla="*/ 1590 w 2408"/>
                  <a:gd name="T25" fmla="*/ 590 h 2112"/>
                  <a:gd name="T26" fmla="*/ 1564 w 2408"/>
                  <a:gd name="T27" fmla="*/ 598 h 2112"/>
                  <a:gd name="T28" fmla="*/ 1548 w 2408"/>
                  <a:gd name="T29" fmla="*/ 610 h 2112"/>
                  <a:gd name="T30" fmla="*/ 1538 w 2408"/>
                  <a:gd name="T31" fmla="*/ 626 h 2112"/>
                  <a:gd name="T32" fmla="*/ 1526 w 2408"/>
                  <a:gd name="T33" fmla="*/ 686 h 2112"/>
                  <a:gd name="T34" fmla="*/ 1578 w 2408"/>
                  <a:gd name="T35" fmla="*/ 840 h 2112"/>
                  <a:gd name="T36" fmla="*/ 1672 w 2408"/>
                  <a:gd name="T37" fmla="*/ 826 h 2112"/>
                  <a:gd name="T38" fmla="*/ 1714 w 2408"/>
                  <a:gd name="T39" fmla="*/ 798 h 2112"/>
                  <a:gd name="T40" fmla="*/ 1766 w 2408"/>
                  <a:gd name="T41" fmla="*/ 858 h 2112"/>
                  <a:gd name="T42" fmla="*/ 1748 w 2408"/>
                  <a:gd name="T43" fmla="*/ 1146 h 2112"/>
                  <a:gd name="T44" fmla="*/ 1540 w 2408"/>
                  <a:gd name="T45" fmla="*/ 1122 h 2112"/>
                  <a:gd name="T46" fmla="*/ 1406 w 2408"/>
                  <a:gd name="T47" fmla="*/ 1160 h 2112"/>
                  <a:gd name="T48" fmla="*/ 1428 w 2408"/>
                  <a:gd name="T49" fmla="*/ 1218 h 2112"/>
                  <a:gd name="T50" fmla="*/ 1448 w 2408"/>
                  <a:gd name="T51" fmla="*/ 1308 h 2112"/>
                  <a:gd name="T52" fmla="*/ 1334 w 2408"/>
                  <a:gd name="T53" fmla="*/ 1364 h 2112"/>
                  <a:gd name="T54" fmla="*/ 1210 w 2408"/>
                  <a:gd name="T55" fmla="*/ 1342 h 2112"/>
                  <a:gd name="T56" fmla="*/ 1202 w 2408"/>
                  <a:gd name="T57" fmla="*/ 1254 h 2112"/>
                  <a:gd name="T58" fmla="*/ 1208 w 2408"/>
                  <a:gd name="T59" fmla="*/ 1186 h 2112"/>
                  <a:gd name="T60" fmla="*/ 1068 w 2408"/>
                  <a:gd name="T61" fmla="*/ 1186 h 2112"/>
                  <a:gd name="T62" fmla="*/ 874 w 2408"/>
                  <a:gd name="T63" fmla="*/ 1264 h 2112"/>
                  <a:gd name="T64" fmla="*/ 824 w 2408"/>
                  <a:gd name="T65" fmla="*/ 1164 h 2112"/>
                  <a:gd name="T66" fmla="*/ 780 w 2408"/>
                  <a:gd name="T67" fmla="*/ 968 h 2112"/>
                  <a:gd name="T68" fmla="*/ 822 w 2408"/>
                  <a:gd name="T69" fmla="*/ 920 h 2112"/>
                  <a:gd name="T70" fmla="*/ 908 w 2408"/>
                  <a:gd name="T71" fmla="*/ 946 h 2112"/>
                  <a:gd name="T72" fmla="*/ 976 w 2408"/>
                  <a:gd name="T73" fmla="*/ 868 h 2112"/>
                  <a:gd name="T74" fmla="*/ 926 w 2408"/>
                  <a:gd name="T75" fmla="*/ 696 h 2112"/>
                  <a:gd name="T76" fmla="*/ 830 w 2408"/>
                  <a:gd name="T77" fmla="*/ 712 h 2112"/>
                  <a:gd name="T78" fmla="*/ 780 w 2408"/>
                  <a:gd name="T79" fmla="*/ 736 h 2112"/>
                  <a:gd name="T80" fmla="*/ 738 w 2408"/>
                  <a:gd name="T81" fmla="*/ 678 h 2112"/>
                  <a:gd name="T82" fmla="*/ 756 w 2408"/>
                  <a:gd name="T83" fmla="*/ 392 h 2112"/>
                  <a:gd name="T84" fmla="*/ 1044 w 2408"/>
                  <a:gd name="T85" fmla="*/ 408 h 2112"/>
                  <a:gd name="T86" fmla="*/ 1102 w 2408"/>
                  <a:gd name="T87" fmla="*/ 350 h 2112"/>
                  <a:gd name="T88" fmla="*/ 1084 w 2408"/>
                  <a:gd name="T89" fmla="*/ 326 h 2112"/>
                  <a:gd name="T90" fmla="*/ 1058 w 2408"/>
                  <a:gd name="T91" fmla="*/ 282 h 2112"/>
                  <a:gd name="T92" fmla="*/ 1060 w 2408"/>
                  <a:gd name="T93" fmla="*/ 224 h 2112"/>
                  <a:gd name="T94" fmla="*/ 1150 w 2408"/>
                  <a:gd name="T95" fmla="*/ 174 h 2112"/>
                  <a:gd name="T96" fmla="*/ 1050 w 2408"/>
                  <a:gd name="T97" fmla="*/ 72 h 2112"/>
                  <a:gd name="T98" fmla="*/ 714 w 2408"/>
                  <a:gd name="T99" fmla="*/ 0 h 2112"/>
                  <a:gd name="T100" fmla="*/ 418 w 2408"/>
                  <a:gd name="T101" fmla="*/ 58 h 2112"/>
                  <a:gd name="T102" fmla="*/ 142 w 2408"/>
                  <a:gd name="T103" fmla="*/ 256 h 2112"/>
                  <a:gd name="T104" fmla="*/ 10 w 2408"/>
                  <a:gd name="T105" fmla="*/ 540 h 2112"/>
                  <a:gd name="T106" fmla="*/ 44 w 2408"/>
                  <a:gd name="T107" fmla="*/ 1148 h 2112"/>
                  <a:gd name="T108" fmla="*/ 142 w 2408"/>
                  <a:gd name="T109" fmla="*/ 1498 h 2112"/>
                  <a:gd name="T110" fmla="*/ 306 w 2408"/>
                  <a:gd name="T111" fmla="*/ 1812 h 2112"/>
                  <a:gd name="T112" fmla="*/ 510 w 2408"/>
                  <a:gd name="T113" fmla="*/ 2018 h 2112"/>
                  <a:gd name="T114" fmla="*/ 732 w 2408"/>
                  <a:gd name="T115" fmla="*/ 2108 h 2112"/>
                  <a:gd name="T116" fmla="*/ 958 w 2408"/>
                  <a:gd name="T117" fmla="*/ 2076 h 2112"/>
                  <a:gd name="T118" fmla="*/ 1174 w 2408"/>
                  <a:gd name="T119" fmla="*/ 1974 h 2112"/>
                  <a:gd name="T120" fmla="*/ 1330 w 2408"/>
                  <a:gd name="T121" fmla="*/ 2028 h 2112"/>
                  <a:gd name="T122" fmla="*/ 1592 w 2408"/>
                  <a:gd name="T123" fmla="*/ 2110 h 2112"/>
                  <a:gd name="T124" fmla="*/ 1840 w 2408"/>
                  <a:gd name="T125" fmla="*/ 2054 h 2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08" h="2112">
                    <a:moveTo>
                      <a:pt x="1876" y="2034"/>
                    </a:moveTo>
                    <a:lnTo>
                      <a:pt x="1876" y="2034"/>
                    </a:lnTo>
                    <a:lnTo>
                      <a:pt x="1916" y="2006"/>
                    </a:lnTo>
                    <a:lnTo>
                      <a:pt x="1956" y="1974"/>
                    </a:lnTo>
                    <a:lnTo>
                      <a:pt x="1956" y="1974"/>
                    </a:lnTo>
                    <a:lnTo>
                      <a:pt x="1992" y="1942"/>
                    </a:lnTo>
                    <a:lnTo>
                      <a:pt x="2026" y="1906"/>
                    </a:lnTo>
                    <a:lnTo>
                      <a:pt x="2058" y="1868"/>
                    </a:lnTo>
                    <a:lnTo>
                      <a:pt x="2090" y="1828"/>
                    </a:lnTo>
                    <a:lnTo>
                      <a:pt x="2120" y="1784"/>
                    </a:lnTo>
                    <a:lnTo>
                      <a:pt x="2150" y="1738"/>
                    </a:lnTo>
                    <a:lnTo>
                      <a:pt x="2180" y="1688"/>
                    </a:lnTo>
                    <a:lnTo>
                      <a:pt x="2206" y="1636"/>
                    </a:lnTo>
                    <a:lnTo>
                      <a:pt x="2234" y="1580"/>
                    </a:lnTo>
                    <a:lnTo>
                      <a:pt x="2258" y="1522"/>
                    </a:lnTo>
                    <a:lnTo>
                      <a:pt x="2280" y="1460"/>
                    </a:lnTo>
                    <a:lnTo>
                      <a:pt x="2302" y="1396"/>
                    </a:lnTo>
                    <a:lnTo>
                      <a:pt x="2322" y="1330"/>
                    </a:lnTo>
                    <a:lnTo>
                      <a:pt x="2340" y="1262"/>
                    </a:lnTo>
                    <a:lnTo>
                      <a:pt x="2356" y="1190"/>
                    </a:lnTo>
                    <a:lnTo>
                      <a:pt x="2370" y="1114"/>
                    </a:lnTo>
                    <a:lnTo>
                      <a:pt x="2370" y="1114"/>
                    </a:lnTo>
                    <a:lnTo>
                      <a:pt x="2378" y="1060"/>
                    </a:lnTo>
                    <a:lnTo>
                      <a:pt x="2386" y="1006"/>
                    </a:lnTo>
                    <a:lnTo>
                      <a:pt x="2392" y="948"/>
                    </a:lnTo>
                    <a:lnTo>
                      <a:pt x="2398" y="892"/>
                    </a:lnTo>
                    <a:lnTo>
                      <a:pt x="2402" y="832"/>
                    </a:lnTo>
                    <a:lnTo>
                      <a:pt x="2406" y="772"/>
                    </a:lnTo>
                    <a:lnTo>
                      <a:pt x="2408" y="710"/>
                    </a:lnTo>
                    <a:lnTo>
                      <a:pt x="2408" y="648"/>
                    </a:lnTo>
                    <a:lnTo>
                      <a:pt x="2408" y="648"/>
                    </a:lnTo>
                    <a:lnTo>
                      <a:pt x="2408" y="608"/>
                    </a:lnTo>
                    <a:lnTo>
                      <a:pt x="2404" y="572"/>
                    </a:lnTo>
                    <a:lnTo>
                      <a:pt x="2398" y="534"/>
                    </a:lnTo>
                    <a:lnTo>
                      <a:pt x="2390" y="498"/>
                    </a:lnTo>
                    <a:lnTo>
                      <a:pt x="2382" y="464"/>
                    </a:lnTo>
                    <a:lnTo>
                      <a:pt x="2370" y="430"/>
                    </a:lnTo>
                    <a:lnTo>
                      <a:pt x="2358" y="398"/>
                    </a:lnTo>
                    <a:lnTo>
                      <a:pt x="2342" y="368"/>
                    </a:lnTo>
                    <a:lnTo>
                      <a:pt x="2326" y="336"/>
                    </a:lnTo>
                    <a:lnTo>
                      <a:pt x="2308" y="308"/>
                    </a:lnTo>
                    <a:lnTo>
                      <a:pt x="2288" y="280"/>
                    </a:lnTo>
                    <a:lnTo>
                      <a:pt x="2268" y="254"/>
                    </a:lnTo>
                    <a:lnTo>
                      <a:pt x="2244" y="228"/>
                    </a:lnTo>
                    <a:lnTo>
                      <a:pt x="2222" y="204"/>
                    </a:lnTo>
                    <a:lnTo>
                      <a:pt x="2196" y="180"/>
                    </a:lnTo>
                    <a:lnTo>
                      <a:pt x="2170" y="158"/>
                    </a:lnTo>
                    <a:lnTo>
                      <a:pt x="2170" y="158"/>
                    </a:lnTo>
                    <a:lnTo>
                      <a:pt x="2134" y="132"/>
                    </a:lnTo>
                    <a:lnTo>
                      <a:pt x="2134" y="132"/>
                    </a:lnTo>
                    <a:lnTo>
                      <a:pt x="2096" y="160"/>
                    </a:lnTo>
                    <a:lnTo>
                      <a:pt x="2058" y="186"/>
                    </a:lnTo>
                    <a:lnTo>
                      <a:pt x="2016" y="210"/>
                    </a:lnTo>
                    <a:lnTo>
                      <a:pt x="1972" y="230"/>
                    </a:lnTo>
                    <a:lnTo>
                      <a:pt x="1972" y="230"/>
                    </a:lnTo>
                    <a:lnTo>
                      <a:pt x="1936" y="244"/>
                    </a:lnTo>
                    <a:lnTo>
                      <a:pt x="1898" y="258"/>
                    </a:lnTo>
                    <a:lnTo>
                      <a:pt x="1858" y="268"/>
                    </a:lnTo>
                    <a:lnTo>
                      <a:pt x="1818" y="276"/>
                    </a:lnTo>
                    <a:lnTo>
                      <a:pt x="1776" y="282"/>
                    </a:lnTo>
                    <a:lnTo>
                      <a:pt x="1732" y="286"/>
                    </a:lnTo>
                    <a:lnTo>
                      <a:pt x="1686" y="288"/>
                    </a:lnTo>
                    <a:lnTo>
                      <a:pt x="1638" y="286"/>
                    </a:lnTo>
                    <a:lnTo>
                      <a:pt x="1638" y="286"/>
                    </a:lnTo>
                    <a:lnTo>
                      <a:pt x="1656" y="320"/>
                    </a:lnTo>
                    <a:lnTo>
                      <a:pt x="1670" y="352"/>
                    </a:lnTo>
                    <a:lnTo>
                      <a:pt x="1682" y="384"/>
                    </a:lnTo>
                    <a:lnTo>
                      <a:pt x="1692" y="414"/>
                    </a:lnTo>
                    <a:lnTo>
                      <a:pt x="1692" y="414"/>
                    </a:lnTo>
                    <a:lnTo>
                      <a:pt x="1704" y="452"/>
                    </a:lnTo>
                    <a:lnTo>
                      <a:pt x="1714" y="488"/>
                    </a:lnTo>
                    <a:lnTo>
                      <a:pt x="1718" y="520"/>
                    </a:lnTo>
                    <a:lnTo>
                      <a:pt x="1722" y="544"/>
                    </a:lnTo>
                    <a:lnTo>
                      <a:pt x="1722" y="544"/>
                    </a:lnTo>
                    <a:lnTo>
                      <a:pt x="1724" y="560"/>
                    </a:lnTo>
                    <a:lnTo>
                      <a:pt x="1722" y="574"/>
                    </a:lnTo>
                    <a:lnTo>
                      <a:pt x="1716" y="588"/>
                    </a:lnTo>
                    <a:lnTo>
                      <a:pt x="1710" y="600"/>
                    </a:lnTo>
                    <a:lnTo>
                      <a:pt x="1700" y="610"/>
                    </a:lnTo>
                    <a:lnTo>
                      <a:pt x="1696" y="614"/>
                    </a:lnTo>
                    <a:lnTo>
                      <a:pt x="1688" y="614"/>
                    </a:lnTo>
                    <a:lnTo>
                      <a:pt x="1682" y="616"/>
                    </a:lnTo>
                    <a:lnTo>
                      <a:pt x="1674" y="614"/>
                    </a:lnTo>
                    <a:lnTo>
                      <a:pt x="1668" y="612"/>
                    </a:lnTo>
                    <a:lnTo>
                      <a:pt x="1658" y="608"/>
                    </a:lnTo>
                    <a:lnTo>
                      <a:pt x="1658" y="608"/>
                    </a:lnTo>
                    <a:lnTo>
                      <a:pt x="1650" y="602"/>
                    </a:lnTo>
                    <a:lnTo>
                      <a:pt x="1650" y="602"/>
                    </a:lnTo>
                    <a:lnTo>
                      <a:pt x="1648" y="602"/>
                    </a:lnTo>
                    <a:lnTo>
                      <a:pt x="1648" y="602"/>
                    </a:lnTo>
                    <a:lnTo>
                      <a:pt x="1636" y="598"/>
                    </a:lnTo>
                    <a:lnTo>
                      <a:pt x="1636" y="598"/>
                    </a:lnTo>
                    <a:lnTo>
                      <a:pt x="1634" y="596"/>
                    </a:lnTo>
                    <a:lnTo>
                      <a:pt x="1634" y="596"/>
                    </a:lnTo>
                    <a:lnTo>
                      <a:pt x="1622" y="594"/>
                    </a:lnTo>
                    <a:lnTo>
                      <a:pt x="1622" y="594"/>
                    </a:lnTo>
                    <a:lnTo>
                      <a:pt x="1620" y="592"/>
                    </a:lnTo>
                    <a:lnTo>
                      <a:pt x="1620" y="592"/>
                    </a:lnTo>
                    <a:lnTo>
                      <a:pt x="1606" y="590"/>
                    </a:lnTo>
                    <a:lnTo>
                      <a:pt x="1606" y="590"/>
                    </a:lnTo>
                    <a:lnTo>
                      <a:pt x="1596" y="590"/>
                    </a:lnTo>
                    <a:lnTo>
                      <a:pt x="1596" y="590"/>
                    </a:lnTo>
                    <a:lnTo>
                      <a:pt x="1590" y="590"/>
                    </a:lnTo>
                    <a:lnTo>
                      <a:pt x="1590" y="590"/>
                    </a:lnTo>
                    <a:lnTo>
                      <a:pt x="1584" y="592"/>
                    </a:lnTo>
                    <a:lnTo>
                      <a:pt x="1584" y="592"/>
                    </a:lnTo>
                    <a:lnTo>
                      <a:pt x="1574" y="594"/>
                    </a:lnTo>
                    <a:lnTo>
                      <a:pt x="1574" y="594"/>
                    </a:lnTo>
                    <a:lnTo>
                      <a:pt x="1566" y="596"/>
                    </a:lnTo>
                    <a:lnTo>
                      <a:pt x="1566" y="596"/>
                    </a:lnTo>
                    <a:lnTo>
                      <a:pt x="1564" y="598"/>
                    </a:lnTo>
                    <a:lnTo>
                      <a:pt x="1564" y="598"/>
                    </a:lnTo>
                    <a:lnTo>
                      <a:pt x="1558" y="600"/>
                    </a:lnTo>
                    <a:lnTo>
                      <a:pt x="1558" y="600"/>
                    </a:lnTo>
                    <a:lnTo>
                      <a:pt x="1556" y="602"/>
                    </a:lnTo>
                    <a:lnTo>
                      <a:pt x="1556" y="602"/>
                    </a:lnTo>
                    <a:lnTo>
                      <a:pt x="1552" y="606"/>
                    </a:lnTo>
                    <a:lnTo>
                      <a:pt x="1552" y="606"/>
                    </a:lnTo>
                    <a:lnTo>
                      <a:pt x="1548" y="610"/>
                    </a:lnTo>
                    <a:lnTo>
                      <a:pt x="1548" y="610"/>
                    </a:lnTo>
                    <a:lnTo>
                      <a:pt x="1546" y="614"/>
                    </a:lnTo>
                    <a:lnTo>
                      <a:pt x="1546" y="614"/>
                    </a:lnTo>
                    <a:lnTo>
                      <a:pt x="1542" y="618"/>
                    </a:lnTo>
                    <a:lnTo>
                      <a:pt x="1542" y="618"/>
                    </a:lnTo>
                    <a:lnTo>
                      <a:pt x="1540" y="622"/>
                    </a:lnTo>
                    <a:lnTo>
                      <a:pt x="1540" y="622"/>
                    </a:lnTo>
                    <a:lnTo>
                      <a:pt x="1538" y="626"/>
                    </a:lnTo>
                    <a:lnTo>
                      <a:pt x="1538" y="626"/>
                    </a:lnTo>
                    <a:lnTo>
                      <a:pt x="1534" y="634"/>
                    </a:lnTo>
                    <a:lnTo>
                      <a:pt x="1534" y="634"/>
                    </a:lnTo>
                    <a:lnTo>
                      <a:pt x="1532" y="638"/>
                    </a:lnTo>
                    <a:lnTo>
                      <a:pt x="1532" y="638"/>
                    </a:lnTo>
                    <a:lnTo>
                      <a:pt x="1530" y="650"/>
                    </a:lnTo>
                    <a:lnTo>
                      <a:pt x="1530" y="650"/>
                    </a:lnTo>
                    <a:lnTo>
                      <a:pt x="1526" y="666"/>
                    </a:lnTo>
                    <a:lnTo>
                      <a:pt x="1526" y="686"/>
                    </a:lnTo>
                    <a:lnTo>
                      <a:pt x="1526" y="706"/>
                    </a:lnTo>
                    <a:lnTo>
                      <a:pt x="1530" y="730"/>
                    </a:lnTo>
                    <a:lnTo>
                      <a:pt x="1530" y="730"/>
                    </a:lnTo>
                    <a:lnTo>
                      <a:pt x="1536" y="764"/>
                    </a:lnTo>
                    <a:lnTo>
                      <a:pt x="1544" y="792"/>
                    </a:lnTo>
                    <a:lnTo>
                      <a:pt x="1554" y="814"/>
                    </a:lnTo>
                    <a:lnTo>
                      <a:pt x="1566" y="828"/>
                    </a:lnTo>
                    <a:lnTo>
                      <a:pt x="1578" y="840"/>
                    </a:lnTo>
                    <a:lnTo>
                      <a:pt x="1592" y="846"/>
                    </a:lnTo>
                    <a:lnTo>
                      <a:pt x="1606" y="850"/>
                    </a:lnTo>
                    <a:lnTo>
                      <a:pt x="1618" y="850"/>
                    </a:lnTo>
                    <a:lnTo>
                      <a:pt x="1618" y="850"/>
                    </a:lnTo>
                    <a:lnTo>
                      <a:pt x="1634" y="846"/>
                    </a:lnTo>
                    <a:lnTo>
                      <a:pt x="1648" y="840"/>
                    </a:lnTo>
                    <a:lnTo>
                      <a:pt x="1662" y="834"/>
                    </a:lnTo>
                    <a:lnTo>
                      <a:pt x="1672" y="826"/>
                    </a:lnTo>
                    <a:lnTo>
                      <a:pt x="1672" y="826"/>
                    </a:lnTo>
                    <a:lnTo>
                      <a:pt x="1686" y="814"/>
                    </a:lnTo>
                    <a:lnTo>
                      <a:pt x="1686" y="814"/>
                    </a:lnTo>
                    <a:lnTo>
                      <a:pt x="1694" y="808"/>
                    </a:lnTo>
                    <a:lnTo>
                      <a:pt x="1700" y="802"/>
                    </a:lnTo>
                    <a:lnTo>
                      <a:pt x="1708" y="800"/>
                    </a:lnTo>
                    <a:lnTo>
                      <a:pt x="1714" y="798"/>
                    </a:lnTo>
                    <a:lnTo>
                      <a:pt x="1714" y="798"/>
                    </a:lnTo>
                    <a:lnTo>
                      <a:pt x="1724" y="800"/>
                    </a:lnTo>
                    <a:lnTo>
                      <a:pt x="1732" y="802"/>
                    </a:lnTo>
                    <a:lnTo>
                      <a:pt x="1740" y="808"/>
                    </a:lnTo>
                    <a:lnTo>
                      <a:pt x="1748" y="816"/>
                    </a:lnTo>
                    <a:lnTo>
                      <a:pt x="1754" y="826"/>
                    </a:lnTo>
                    <a:lnTo>
                      <a:pt x="1760" y="836"/>
                    </a:lnTo>
                    <a:lnTo>
                      <a:pt x="1762" y="846"/>
                    </a:lnTo>
                    <a:lnTo>
                      <a:pt x="1766" y="858"/>
                    </a:lnTo>
                    <a:lnTo>
                      <a:pt x="1766" y="858"/>
                    </a:lnTo>
                    <a:lnTo>
                      <a:pt x="1770" y="906"/>
                    </a:lnTo>
                    <a:lnTo>
                      <a:pt x="1772" y="938"/>
                    </a:lnTo>
                    <a:lnTo>
                      <a:pt x="1772" y="972"/>
                    </a:lnTo>
                    <a:lnTo>
                      <a:pt x="1770" y="1012"/>
                    </a:lnTo>
                    <a:lnTo>
                      <a:pt x="1766" y="1054"/>
                    </a:lnTo>
                    <a:lnTo>
                      <a:pt x="1760" y="1098"/>
                    </a:lnTo>
                    <a:lnTo>
                      <a:pt x="1748" y="1146"/>
                    </a:lnTo>
                    <a:lnTo>
                      <a:pt x="1748" y="1146"/>
                    </a:lnTo>
                    <a:lnTo>
                      <a:pt x="1748" y="1144"/>
                    </a:lnTo>
                    <a:lnTo>
                      <a:pt x="1748" y="1144"/>
                    </a:lnTo>
                    <a:lnTo>
                      <a:pt x="1702" y="1134"/>
                    </a:lnTo>
                    <a:lnTo>
                      <a:pt x="1656" y="1128"/>
                    </a:lnTo>
                    <a:lnTo>
                      <a:pt x="1614" y="1122"/>
                    </a:lnTo>
                    <a:lnTo>
                      <a:pt x="1576" y="1122"/>
                    </a:lnTo>
                    <a:lnTo>
                      <a:pt x="1540" y="1122"/>
                    </a:lnTo>
                    <a:lnTo>
                      <a:pt x="1510" y="1124"/>
                    </a:lnTo>
                    <a:lnTo>
                      <a:pt x="1460" y="1128"/>
                    </a:lnTo>
                    <a:lnTo>
                      <a:pt x="1460" y="1128"/>
                    </a:lnTo>
                    <a:lnTo>
                      <a:pt x="1448" y="1130"/>
                    </a:lnTo>
                    <a:lnTo>
                      <a:pt x="1436" y="1136"/>
                    </a:lnTo>
                    <a:lnTo>
                      <a:pt x="1424" y="1142"/>
                    </a:lnTo>
                    <a:lnTo>
                      <a:pt x="1414" y="1150"/>
                    </a:lnTo>
                    <a:lnTo>
                      <a:pt x="1406" y="1160"/>
                    </a:lnTo>
                    <a:lnTo>
                      <a:pt x="1402" y="1170"/>
                    </a:lnTo>
                    <a:lnTo>
                      <a:pt x="1402" y="1182"/>
                    </a:lnTo>
                    <a:lnTo>
                      <a:pt x="1406" y="1192"/>
                    </a:lnTo>
                    <a:lnTo>
                      <a:pt x="1406" y="1192"/>
                    </a:lnTo>
                    <a:lnTo>
                      <a:pt x="1410" y="1200"/>
                    </a:lnTo>
                    <a:lnTo>
                      <a:pt x="1416" y="1206"/>
                    </a:lnTo>
                    <a:lnTo>
                      <a:pt x="1416" y="1206"/>
                    </a:lnTo>
                    <a:lnTo>
                      <a:pt x="1428" y="1218"/>
                    </a:lnTo>
                    <a:lnTo>
                      <a:pt x="1438" y="1234"/>
                    </a:lnTo>
                    <a:lnTo>
                      <a:pt x="1438" y="1234"/>
                    </a:lnTo>
                    <a:lnTo>
                      <a:pt x="1446" y="1252"/>
                    </a:lnTo>
                    <a:lnTo>
                      <a:pt x="1452" y="1270"/>
                    </a:lnTo>
                    <a:lnTo>
                      <a:pt x="1452" y="1280"/>
                    </a:lnTo>
                    <a:lnTo>
                      <a:pt x="1452" y="1290"/>
                    </a:lnTo>
                    <a:lnTo>
                      <a:pt x="1450" y="1298"/>
                    </a:lnTo>
                    <a:lnTo>
                      <a:pt x="1448" y="1308"/>
                    </a:lnTo>
                    <a:lnTo>
                      <a:pt x="1442" y="1318"/>
                    </a:lnTo>
                    <a:lnTo>
                      <a:pt x="1434" y="1326"/>
                    </a:lnTo>
                    <a:lnTo>
                      <a:pt x="1424" y="1334"/>
                    </a:lnTo>
                    <a:lnTo>
                      <a:pt x="1412" y="1342"/>
                    </a:lnTo>
                    <a:lnTo>
                      <a:pt x="1396" y="1348"/>
                    </a:lnTo>
                    <a:lnTo>
                      <a:pt x="1378" y="1354"/>
                    </a:lnTo>
                    <a:lnTo>
                      <a:pt x="1358" y="1360"/>
                    </a:lnTo>
                    <a:lnTo>
                      <a:pt x="1334" y="1364"/>
                    </a:lnTo>
                    <a:lnTo>
                      <a:pt x="1334" y="1364"/>
                    </a:lnTo>
                    <a:lnTo>
                      <a:pt x="1306" y="1366"/>
                    </a:lnTo>
                    <a:lnTo>
                      <a:pt x="1282" y="1368"/>
                    </a:lnTo>
                    <a:lnTo>
                      <a:pt x="1262" y="1366"/>
                    </a:lnTo>
                    <a:lnTo>
                      <a:pt x="1244" y="1362"/>
                    </a:lnTo>
                    <a:lnTo>
                      <a:pt x="1230" y="1356"/>
                    </a:lnTo>
                    <a:lnTo>
                      <a:pt x="1218" y="1350"/>
                    </a:lnTo>
                    <a:lnTo>
                      <a:pt x="1210" y="1342"/>
                    </a:lnTo>
                    <a:lnTo>
                      <a:pt x="1202" y="1332"/>
                    </a:lnTo>
                    <a:lnTo>
                      <a:pt x="1202" y="1332"/>
                    </a:lnTo>
                    <a:lnTo>
                      <a:pt x="1196" y="1320"/>
                    </a:lnTo>
                    <a:lnTo>
                      <a:pt x="1194" y="1306"/>
                    </a:lnTo>
                    <a:lnTo>
                      <a:pt x="1194" y="1292"/>
                    </a:lnTo>
                    <a:lnTo>
                      <a:pt x="1194" y="1278"/>
                    </a:lnTo>
                    <a:lnTo>
                      <a:pt x="1198" y="1266"/>
                    </a:lnTo>
                    <a:lnTo>
                      <a:pt x="1202" y="1254"/>
                    </a:lnTo>
                    <a:lnTo>
                      <a:pt x="1210" y="1234"/>
                    </a:lnTo>
                    <a:lnTo>
                      <a:pt x="1210" y="1234"/>
                    </a:lnTo>
                    <a:lnTo>
                      <a:pt x="1216" y="1222"/>
                    </a:lnTo>
                    <a:lnTo>
                      <a:pt x="1218" y="1212"/>
                    </a:lnTo>
                    <a:lnTo>
                      <a:pt x="1218" y="1202"/>
                    </a:lnTo>
                    <a:lnTo>
                      <a:pt x="1214" y="1192"/>
                    </a:lnTo>
                    <a:lnTo>
                      <a:pt x="1214" y="1192"/>
                    </a:lnTo>
                    <a:lnTo>
                      <a:pt x="1208" y="1186"/>
                    </a:lnTo>
                    <a:lnTo>
                      <a:pt x="1202" y="1182"/>
                    </a:lnTo>
                    <a:lnTo>
                      <a:pt x="1194" y="1178"/>
                    </a:lnTo>
                    <a:lnTo>
                      <a:pt x="1186" y="1174"/>
                    </a:lnTo>
                    <a:lnTo>
                      <a:pt x="1166" y="1170"/>
                    </a:lnTo>
                    <a:lnTo>
                      <a:pt x="1148" y="1170"/>
                    </a:lnTo>
                    <a:lnTo>
                      <a:pt x="1148" y="1170"/>
                    </a:lnTo>
                    <a:lnTo>
                      <a:pt x="1100" y="1178"/>
                    </a:lnTo>
                    <a:lnTo>
                      <a:pt x="1068" y="1186"/>
                    </a:lnTo>
                    <a:lnTo>
                      <a:pt x="1034" y="1194"/>
                    </a:lnTo>
                    <a:lnTo>
                      <a:pt x="998" y="1206"/>
                    </a:lnTo>
                    <a:lnTo>
                      <a:pt x="958" y="1222"/>
                    </a:lnTo>
                    <a:lnTo>
                      <a:pt x="916" y="1240"/>
                    </a:lnTo>
                    <a:lnTo>
                      <a:pt x="874" y="1264"/>
                    </a:lnTo>
                    <a:lnTo>
                      <a:pt x="874" y="1264"/>
                    </a:lnTo>
                    <a:lnTo>
                      <a:pt x="874" y="1264"/>
                    </a:lnTo>
                    <a:lnTo>
                      <a:pt x="874" y="1264"/>
                    </a:lnTo>
                    <a:lnTo>
                      <a:pt x="874" y="1264"/>
                    </a:lnTo>
                    <a:lnTo>
                      <a:pt x="874" y="1264"/>
                    </a:lnTo>
                    <a:lnTo>
                      <a:pt x="862" y="1246"/>
                    </a:lnTo>
                    <a:lnTo>
                      <a:pt x="862" y="1246"/>
                    </a:lnTo>
                    <a:lnTo>
                      <a:pt x="860" y="1240"/>
                    </a:lnTo>
                    <a:lnTo>
                      <a:pt x="860" y="1240"/>
                    </a:lnTo>
                    <a:lnTo>
                      <a:pt x="840" y="1202"/>
                    </a:lnTo>
                    <a:lnTo>
                      <a:pt x="824" y="1164"/>
                    </a:lnTo>
                    <a:lnTo>
                      <a:pt x="812" y="1128"/>
                    </a:lnTo>
                    <a:lnTo>
                      <a:pt x="802" y="1094"/>
                    </a:lnTo>
                    <a:lnTo>
                      <a:pt x="794" y="1064"/>
                    </a:lnTo>
                    <a:lnTo>
                      <a:pt x="788" y="1036"/>
                    </a:lnTo>
                    <a:lnTo>
                      <a:pt x="780" y="992"/>
                    </a:lnTo>
                    <a:lnTo>
                      <a:pt x="780" y="992"/>
                    </a:lnTo>
                    <a:lnTo>
                      <a:pt x="780" y="980"/>
                    </a:lnTo>
                    <a:lnTo>
                      <a:pt x="780" y="968"/>
                    </a:lnTo>
                    <a:lnTo>
                      <a:pt x="782" y="958"/>
                    </a:lnTo>
                    <a:lnTo>
                      <a:pt x="786" y="946"/>
                    </a:lnTo>
                    <a:lnTo>
                      <a:pt x="792" y="938"/>
                    </a:lnTo>
                    <a:lnTo>
                      <a:pt x="798" y="930"/>
                    </a:lnTo>
                    <a:lnTo>
                      <a:pt x="806" y="924"/>
                    </a:lnTo>
                    <a:lnTo>
                      <a:pt x="814" y="920"/>
                    </a:lnTo>
                    <a:lnTo>
                      <a:pt x="814" y="920"/>
                    </a:lnTo>
                    <a:lnTo>
                      <a:pt x="822" y="920"/>
                    </a:lnTo>
                    <a:lnTo>
                      <a:pt x="830" y="922"/>
                    </a:lnTo>
                    <a:lnTo>
                      <a:pt x="838" y="924"/>
                    </a:lnTo>
                    <a:lnTo>
                      <a:pt x="846" y="928"/>
                    </a:lnTo>
                    <a:lnTo>
                      <a:pt x="846" y="928"/>
                    </a:lnTo>
                    <a:lnTo>
                      <a:pt x="860" y="936"/>
                    </a:lnTo>
                    <a:lnTo>
                      <a:pt x="878" y="942"/>
                    </a:lnTo>
                    <a:lnTo>
                      <a:pt x="898" y="946"/>
                    </a:lnTo>
                    <a:lnTo>
                      <a:pt x="908" y="946"/>
                    </a:lnTo>
                    <a:lnTo>
                      <a:pt x="920" y="944"/>
                    </a:lnTo>
                    <a:lnTo>
                      <a:pt x="920" y="944"/>
                    </a:lnTo>
                    <a:lnTo>
                      <a:pt x="932" y="942"/>
                    </a:lnTo>
                    <a:lnTo>
                      <a:pt x="946" y="934"/>
                    </a:lnTo>
                    <a:lnTo>
                      <a:pt x="956" y="924"/>
                    </a:lnTo>
                    <a:lnTo>
                      <a:pt x="966" y="910"/>
                    </a:lnTo>
                    <a:lnTo>
                      <a:pt x="972" y="892"/>
                    </a:lnTo>
                    <a:lnTo>
                      <a:pt x="976" y="868"/>
                    </a:lnTo>
                    <a:lnTo>
                      <a:pt x="978" y="840"/>
                    </a:lnTo>
                    <a:lnTo>
                      <a:pt x="974" y="806"/>
                    </a:lnTo>
                    <a:lnTo>
                      <a:pt x="974" y="806"/>
                    </a:lnTo>
                    <a:lnTo>
                      <a:pt x="968" y="772"/>
                    </a:lnTo>
                    <a:lnTo>
                      <a:pt x="960" y="744"/>
                    </a:lnTo>
                    <a:lnTo>
                      <a:pt x="950" y="722"/>
                    </a:lnTo>
                    <a:lnTo>
                      <a:pt x="938" y="706"/>
                    </a:lnTo>
                    <a:lnTo>
                      <a:pt x="926" y="696"/>
                    </a:lnTo>
                    <a:lnTo>
                      <a:pt x="912" y="690"/>
                    </a:lnTo>
                    <a:lnTo>
                      <a:pt x="898" y="686"/>
                    </a:lnTo>
                    <a:lnTo>
                      <a:pt x="884" y="686"/>
                    </a:lnTo>
                    <a:lnTo>
                      <a:pt x="884" y="686"/>
                    </a:lnTo>
                    <a:lnTo>
                      <a:pt x="874" y="688"/>
                    </a:lnTo>
                    <a:lnTo>
                      <a:pt x="864" y="692"/>
                    </a:lnTo>
                    <a:lnTo>
                      <a:pt x="844" y="700"/>
                    </a:lnTo>
                    <a:lnTo>
                      <a:pt x="830" y="712"/>
                    </a:lnTo>
                    <a:lnTo>
                      <a:pt x="818" y="722"/>
                    </a:lnTo>
                    <a:lnTo>
                      <a:pt x="818" y="722"/>
                    </a:lnTo>
                    <a:lnTo>
                      <a:pt x="810" y="728"/>
                    </a:lnTo>
                    <a:lnTo>
                      <a:pt x="804" y="732"/>
                    </a:lnTo>
                    <a:lnTo>
                      <a:pt x="796" y="736"/>
                    </a:lnTo>
                    <a:lnTo>
                      <a:pt x="790" y="738"/>
                    </a:lnTo>
                    <a:lnTo>
                      <a:pt x="790" y="738"/>
                    </a:lnTo>
                    <a:lnTo>
                      <a:pt x="780" y="736"/>
                    </a:lnTo>
                    <a:lnTo>
                      <a:pt x="772" y="734"/>
                    </a:lnTo>
                    <a:lnTo>
                      <a:pt x="762" y="728"/>
                    </a:lnTo>
                    <a:lnTo>
                      <a:pt x="756" y="720"/>
                    </a:lnTo>
                    <a:lnTo>
                      <a:pt x="750" y="710"/>
                    </a:lnTo>
                    <a:lnTo>
                      <a:pt x="744" y="700"/>
                    </a:lnTo>
                    <a:lnTo>
                      <a:pt x="740" y="690"/>
                    </a:lnTo>
                    <a:lnTo>
                      <a:pt x="738" y="678"/>
                    </a:lnTo>
                    <a:lnTo>
                      <a:pt x="738" y="678"/>
                    </a:lnTo>
                    <a:lnTo>
                      <a:pt x="732" y="630"/>
                    </a:lnTo>
                    <a:lnTo>
                      <a:pt x="732" y="598"/>
                    </a:lnTo>
                    <a:lnTo>
                      <a:pt x="732" y="564"/>
                    </a:lnTo>
                    <a:lnTo>
                      <a:pt x="732" y="524"/>
                    </a:lnTo>
                    <a:lnTo>
                      <a:pt x="738" y="484"/>
                    </a:lnTo>
                    <a:lnTo>
                      <a:pt x="744" y="438"/>
                    </a:lnTo>
                    <a:lnTo>
                      <a:pt x="756" y="392"/>
                    </a:lnTo>
                    <a:lnTo>
                      <a:pt x="756" y="392"/>
                    </a:lnTo>
                    <a:lnTo>
                      <a:pt x="802" y="402"/>
                    </a:lnTo>
                    <a:lnTo>
                      <a:pt x="846" y="410"/>
                    </a:lnTo>
                    <a:lnTo>
                      <a:pt x="888" y="414"/>
                    </a:lnTo>
                    <a:lnTo>
                      <a:pt x="928" y="414"/>
                    </a:lnTo>
                    <a:lnTo>
                      <a:pt x="964" y="414"/>
                    </a:lnTo>
                    <a:lnTo>
                      <a:pt x="994" y="412"/>
                    </a:lnTo>
                    <a:lnTo>
                      <a:pt x="1044" y="408"/>
                    </a:lnTo>
                    <a:lnTo>
                      <a:pt x="1044" y="408"/>
                    </a:lnTo>
                    <a:lnTo>
                      <a:pt x="1056" y="404"/>
                    </a:lnTo>
                    <a:lnTo>
                      <a:pt x="1068" y="400"/>
                    </a:lnTo>
                    <a:lnTo>
                      <a:pt x="1078" y="394"/>
                    </a:lnTo>
                    <a:lnTo>
                      <a:pt x="1088" y="388"/>
                    </a:lnTo>
                    <a:lnTo>
                      <a:pt x="1096" y="380"/>
                    </a:lnTo>
                    <a:lnTo>
                      <a:pt x="1100" y="370"/>
                    </a:lnTo>
                    <a:lnTo>
                      <a:pt x="1104" y="360"/>
                    </a:lnTo>
                    <a:lnTo>
                      <a:pt x="1102" y="350"/>
                    </a:lnTo>
                    <a:lnTo>
                      <a:pt x="1102" y="350"/>
                    </a:lnTo>
                    <a:lnTo>
                      <a:pt x="1098" y="342"/>
                    </a:lnTo>
                    <a:lnTo>
                      <a:pt x="1098" y="342"/>
                    </a:lnTo>
                    <a:lnTo>
                      <a:pt x="1092" y="334"/>
                    </a:lnTo>
                    <a:lnTo>
                      <a:pt x="1092" y="334"/>
                    </a:lnTo>
                    <a:lnTo>
                      <a:pt x="1088" y="330"/>
                    </a:lnTo>
                    <a:lnTo>
                      <a:pt x="1088" y="330"/>
                    </a:lnTo>
                    <a:lnTo>
                      <a:pt x="1084" y="326"/>
                    </a:lnTo>
                    <a:lnTo>
                      <a:pt x="1084" y="326"/>
                    </a:lnTo>
                    <a:lnTo>
                      <a:pt x="1084" y="326"/>
                    </a:lnTo>
                    <a:lnTo>
                      <a:pt x="1084" y="326"/>
                    </a:lnTo>
                    <a:lnTo>
                      <a:pt x="1070" y="310"/>
                    </a:lnTo>
                    <a:lnTo>
                      <a:pt x="1064" y="298"/>
                    </a:lnTo>
                    <a:lnTo>
                      <a:pt x="1058" y="286"/>
                    </a:lnTo>
                    <a:lnTo>
                      <a:pt x="1058" y="286"/>
                    </a:lnTo>
                    <a:lnTo>
                      <a:pt x="1058" y="282"/>
                    </a:lnTo>
                    <a:lnTo>
                      <a:pt x="1058" y="282"/>
                    </a:lnTo>
                    <a:lnTo>
                      <a:pt x="1056" y="280"/>
                    </a:lnTo>
                    <a:lnTo>
                      <a:pt x="1056" y="280"/>
                    </a:lnTo>
                    <a:lnTo>
                      <a:pt x="1052" y="264"/>
                    </a:lnTo>
                    <a:lnTo>
                      <a:pt x="1052" y="248"/>
                    </a:lnTo>
                    <a:lnTo>
                      <a:pt x="1054" y="240"/>
                    </a:lnTo>
                    <a:lnTo>
                      <a:pt x="1056" y="232"/>
                    </a:lnTo>
                    <a:lnTo>
                      <a:pt x="1060" y="224"/>
                    </a:lnTo>
                    <a:lnTo>
                      <a:pt x="1064" y="216"/>
                    </a:lnTo>
                    <a:lnTo>
                      <a:pt x="1072" y="208"/>
                    </a:lnTo>
                    <a:lnTo>
                      <a:pt x="1080" y="202"/>
                    </a:lnTo>
                    <a:lnTo>
                      <a:pt x="1090" y="196"/>
                    </a:lnTo>
                    <a:lnTo>
                      <a:pt x="1102" y="188"/>
                    </a:lnTo>
                    <a:lnTo>
                      <a:pt x="1116" y="184"/>
                    </a:lnTo>
                    <a:lnTo>
                      <a:pt x="1132" y="178"/>
                    </a:lnTo>
                    <a:lnTo>
                      <a:pt x="1150" y="174"/>
                    </a:lnTo>
                    <a:lnTo>
                      <a:pt x="1172" y="172"/>
                    </a:lnTo>
                    <a:lnTo>
                      <a:pt x="1172" y="172"/>
                    </a:lnTo>
                    <a:lnTo>
                      <a:pt x="1198" y="168"/>
                    </a:lnTo>
                    <a:lnTo>
                      <a:pt x="1198" y="168"/>
                    </a:lnTo>
                    <a:lnTo>
                      <a:pt x="1164" y="140"/>
                    </a:lnTo>
                    <a:lnTo>
                      <a:pt x="1126" y="116"/>
                    </a:lnTo>
                    <a:lnTo>
                      <a:pt x="1088" y="92"/>
                    </a:lnTo>
                    <a:lnTo>
                      <a:pt x="1050" y="72"/>
                    </a:lnTo>
                    <a:lnTo>
                      <a:pt x="1010" y="56"/>
                    </a:lnTo>
                    <a:lnTo>
                      <a:pt x="968" y="40"/>
                    </a:lnTo>
                    <a:lnTo>
                      <a:pt x="928" y="28"/>
                    </a:lnTo>
                    <a:lnTo>
                      <a:pt x="886" y="18"/>
                    </a:lnTo>
                    <a:lnTo>
                      <a:pt x="844" y="10"/>
                    </a:lnTo>
                    <a:lnTo>
                      <a:pt x="800" y="4"/>
                    </a:lnTo>
                    <a:lnTo>
                      <a:pt x="758" y="2"/>
                    </a:lnTo>
                    <a:lnTo>
                      <a:pt x="714" y="0"/>
                    </a:lnTo>
                    <a:lnTo>
                      <a:pt x="672" y="2"/>
                    </a:lnTo>
                    <a:lnTo>
                      <a:pt x="628" y="6"/>
                    </a:lnTo>
                    <a:lnTo>
                      <a:pt x="586" y="12"/>
                    </a:lnTo>
                    <a:lnTo>
                      <a:pt x="544" y="20"/>
                    </a:lnTo>
                    <a:lnTo>
                      <a:pt x="544" y="20"/>
                    </a:lnTo>
                    <a:lnTo>
                      <a:pt x="502" y="30"/>
                    </a:lnTo>
                    <a:lnTo>
                      <a:pt x="460" y="44"/>
                    </a:lnTo>
                    <a:lnTo>
                      <a:pt x="418" y="58"/>
                    </a:lnTo>
                    <a:lnTo>
                      <a:pt x="378" y="76"/>
                    </a:lnTo>
                    <a:lnTo>
                      <a:pt x="340" y="96"/>
                    </a:lnTo>
                    <a:lnTo>
                      <a:pt x="302" y="118"/>
                    </a:lnTo>
                    <a:lnTo>
                      <a:pt x="266" y="142"/>
                    </a:lnTo>
                    <a:lnTo>
                      <a:pt x="232" y="166"/>
                    </a:lnTo>
                    <a:lnTo>
                      <a:pt x="200" y="194"/>
                    </a:lnTo>
                    <a:lnTo>
                      <a:pt x="170" y="224"/>
                    </a:lnTo>
                    <a:lnTo>
                      <a:pt x="142" y="256"/>
                    </a:lnTo>
                    <a:lnTo>
                      <a:pt x="114" y="290"/>
                    </a:lnTo>
                    <a:lnTo>
                      <a:pt x="90" y="326"/>
                    </a:lnTo>
                    <a:lnTo>
                      <a:pt x="70" y="362"/>
                    </a:lnTo>
                    <a:lnTo>
                      <a:pt x="50" y="402"/>
                    </a:lnTo>
                    <a:lnTo>
                      <a:pt x="34" y="442"/>
                    </a:lnTo>
                    <a:lnTo>
                      <a:pt x="34" y="442"/>
                    </a:lnTo>
                    <a:lnTo>
                      <a:pt x="20" y="490"/>
                    </a:lnTo>
                    <a:lnTo>
                      <a:pt x="10" y="540"/>
                    </a:lnTo>
                    <a:lnTo>
                      <a:pt x="2" y="594"/>
                    </a:lnTo>
                    <a:lnTo>
                      <a:pt x="0" y="648"/>
                    </a:lnTo>
                    <a:lnTo>
                      <a:pt x="0" y="648"/>
                    </a:lnTo>
                    <a:lnTo>
                      <a:pt x="2" y="754"/>
                    </a:lnTo>
                    <a:lnTo>
                      <a:pt x="8" y="858"/>
                    </a:lnTo>
                    <a:lnTo>
                      <a:pt x="16" y="960"/>
                    </a:lnTo>
                    <a:lnTo>
                      <a:pt x="30" y="1056"/>
                    </a:lnTo>
                    <a:lnTo>
                      <a:pt x="44" y="1148"/>
                    </a:lnTo>
                    <a:lnTo>
                      <a:pt x="64" y="1238"/>
                    </a:lnTo>
                    <a:lnTo>
                      <a:pt x="84" y="1322"/>
                    </a:lnTo>
                    <a:lnTo>
                      <a:pt x="108" y="1404"/>
                    </a:lnTo>
                    <a:lnTo>
                      <a:pt x="1876" y="2034"/>
                    </a:lnTo>
                    <a:close/>
                    <a:moveTo>
                      <a:pt x="108" y="1404"/>
                    </a:moveTo>
                    <a:lnTo>
                      <a:pt x="108" y="1404"/>
                    </a:lnTo>
                    <a:lnTo>
                      <a:pt x="124" y="1452"/>
                    </a:lnTo>
                    <a:lnTo>
                      <a:pt x="142" y="1498"/>
                    </a:lnTo>
                    <a:lnTo>
                      <a:pt x="160" y="1542"/>
                    </a:lnTo>
                    <a:lnTo>
                      <a:pt x="178" y="1586"/>
                    </a:lnTo>
                    <a:lnTo>
                      <a:pt x="198" y="1628"/>
                    </a:lnTo>
                    <a:lnTo>
                      <a:pt x="218" y="1668"/>
                    </a:lnTo>
                    <a:lnTo>
                      <a:pt x="240" y="1706"/>
                    </a:lnTo>
                    <a:lnTo>
                      <a:pt x="262" y="1744"/>
                    </a:lnTo>
                    <a:lnTo>
                      <a:pt x="284" y="1778"/>
                    </a:lnTo>
                    <a:lnTo>
                      <a:pt x="306" y="1812"/>
                    </a:lnTo>
                    <a:lnTo>
                      <a:pt x="330" y="1844"/>
                    </a:lnTo>
                    <a:lnTo>
                      <a:pt x="354" y="1874"/>
                    </a:lnTo>
                    <a:lnTo>
                      <a:pt x="380" y="1902"/>
                    </a:lnTo>
                    <a:lnTo>
                      <a:pt x="406" y="1930"/>
                    </a:lnTo>
                    <a:lnTo>
                      <a:pt x="430" y="1954"/>
                    </a:lnTo>
                    <a:lnTo>
                      <a:pt x="456" y="1978"/>
                    </a:lnTo>
                    <a:lnTo>
                      <a:pt x="484" y="1998"/>
                    </a:lnTo>
                    <a:lnTo>
                      <a:pt x="510" y="2018"/>
                    </a:lnTo>
                    <a:lnTo>
                      <a:pt x="538" y="2036"/>
                    </a:lnTo>
                    <a:lnTo>
                      <a:pt x="564" y="2052"/>
                    </a:lnTo>
                    <a:lnTo>
                      <a:pt x="592" y="2066"/>
                    </a:lnTo>
                    <a:lnTo>
                      <a:pt x="620" y="2078"/>
                    </a:lnTo>
                    <a:lnTo>
                      <a:pt x="648" y="2088"/>
                    </a:lnTo>
                    <a:lnTo>
                      <a:pt x="676" y="2098"/>
                    </a:lnTo>
                    <a:lnTo>
                      <a:pt x="704" y="2104"/>
                    </a:lnTo>
                    <a:lnTo>
                      <a:pt x="732" y="2108"/>
                    </a:lnTo>
                    <a:lnTo>
                      <a:pt x="760" y="2112"/>
                    </a:lnTo>
                    <a:lnTo>
                      <a:pt x="788" y="2112"/>
                    </a:lnTo>
                    <a:lnTo>
                      <a:pt x="816" y="2110"/>
                    </a:lnTo>
                    <a:lnTo>
                      <a:pt x="844" y="2108"/>
                    </a:lnTo>
                    <a:lnTo>
                      <a:pt x="872" y="2102"/>
                    </a:lnTo>
                    <a:lnTo>
                      <a:pt x="900" y="2096"/>
                    </a:lnTo>
                    <a:lnTo>
                      <a:pt x="900" y="2096"/>
                    </a:lnTo>
                    <a:lnTo>
                      <a:pt x="958" y="2076"/>
                    </a:lnTo>
                    <a:lnTo>
                      <a:pt x="1008" y="2058"/>
                    </a:lnTo>
                    <a:lnTo>
                      <a:pt x="1008" y="2058"/>
                    </a:lnTo>
                    <a:lnTo>
                      <a:pt x="1044" y="2044"/>
                    </a:lnTo>
                    <a:lnTo>
                      <a:pt x="1078" y="2028"/>
                    </a:lnTo>
                    <a:lnTo>
                      <a:pt x="1106" y="2014"/>
                    </a:lnTo>
                    <a:lnTo>
                      <a:pt x="1132" y="2000"/>
                    </a:lnTo>
                    <a:lnTo>
                      <a:pt x="1154" y="1986"/>
                    </a:lnTo>
                    <a:lnTo>
                      <a:pt x="1174" y="1974"/>
                    </a:lnTo>
                    <a:lnTo>
                      <a:pt x="1204" y="1948"/>
                    </a:lnTo>
                    <a:lnTo>
                      <a:pt x="1204" y="1948"/>
                    </a:lnTo>
                    <a:lnTo>
                      <a:pt x="1220" y="1962"/>
                    </a:lnTo>
                    <a:lnTo>
                      <a:pt x="1240" y="1976"/>
                    </a:lnTo>
                    <a:lnTo>
                      <a:pt x="1262" y="1992"/>
                    </a:lnTo>
                    <a:lnTo>
                      <a:pt x="1290" y="2008"/>
                    </a:lnTo>
                    <a:lnTo>
                      <a:pt x="1290" y="2008"/>
                    </a:lnTo>
                    <a:lnTo>
                      <a:pt x="1330" y="2028"/>
                    </a:lnTo>
                    <a:lnTo>
                      <a:pt x="1380" y="2050"/>
                    </a:lnTo>
                    <a:lnTo>
                      <a:pt x="1440" y="2074"/>
                    </a:lnTo>
                    <a:lnTo>
                      <a:pt x="1510" y="2096"/>
                    </a:lnTo>
                    <a:lnTo>
                      <a:pt x="1510" y="2096"/>
                    </a:lnTo>
                    <a:lnTo>
                      <a:pt x="1530" y="2102"/>
                    </a:lnTo>
                    <a:lnTo>
                      <a:pt x="1552" y="2106"/>
                    </a:lnTo>
                    <a:lnTo>
                      <a:pt x="1552" y="2106"/>
                    </a:lnTo>
                    <a:lnTo>
                      <a:pt x="1592" y="2110"/>
                    </a:lnTo>
                    <a:lnTo>
                      <a:pt x="1592" y="2110"/>
                    </a:lnTo>
                    <a:lnTo>
                      <a:pt x="1628" y="2112"/>
                    </a:lnTo>
                    <a:lnTo>
                      <a:pt x="1664" y="2110"/>
                    </a:lnTo>
                    <a:lnTo>
                      <a:pt x="1698" y="2104"/>
                    </a:lnTo>
                    <a:lnTo>
                      <a:pt x="1734" y="2096"/>
                    </a:lnTo>
                    <a:lnTo>
                      <a:pt x="1770" y="2086"/>
                    </a:lnTo>
                    <a:lnTo>
                      <a:pt x="1806" y="2072"/>
                    </a:lnTo>
                    <a:lnTo>
                      <a:pt x="1840" y="2054"/>
                    </a:lnTo>
                    <a:lnTo>
                      <a:pt x="1876" y="2034"/>
                    </a:lnTo>
                    <a:lnTo>
                      <a:pt x="108" y="1404"/>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5" name="Freeform 42"/>
          <p:cNvSpPr>
            <a:spLocks/>
          </p:cNvSpPr>
          <p:nvPr/>
        </p:nvSpPr>
        <p:spPr bwMode="auto">
          <a:xfrm>
            <a:off x="7342743" y="2457105"/>
            <a:ext cx="2011906" cy="2321429"/>
          </a:xfrm>
          <a:custGeom>
            <a:avLst/>
            <a:gdLst>
              <a:gd name="T0" fmla="*/ 326 w 1040"/>
              <a:gd name="T1" fmla="*/ 118 h 1200"/>
              <a:gd name="T2" fmla="*/ 352 w 1040"/>
              <a:gd name="T3" fmla="*/ 158 h 1200"/>
              <a:gd name="T4" fmla="*/ 366 w 1040"/>
              <a:gd name="T5" fmla="*/ 174 h 1200"/>
              <a:gd name="T6" fmla="*/ 356 w 1040"/>
              <a:gd name="T7" fmla="*/ 220 h 1200"/>
              <a:gd name="T8" fmla="*/ 262 w 1040"/>
              <a:gd name="T9" fmla="*/ 244 h 1200"/>
              <a:gd name="T10" fmla="*/ 24 w 1040"/>
              <a:gd name="T11" fmla="*/ 224 h 1200"/>
              <a:gd name="T12" fmla="*/ 0 w 1040"/>
              <a:gd name="T13" fmla="*/ 430 h 1200"/>
              <a:gd name="T14" fmla="*/ 18 w 1040"/>
              <a:gd name="T15" fmla="*/ 542 h 1200"/>
              <a:gd name="T16" fmla="*/ 58 w 1040"/>
              <a:gd name="T17" fmla="*/ 570 h 1200"/>
              <a:gd name="T18" fmla="*/ 98 w 1040"/>
              <a:gd name="T19" fmla="*/ 544 h 1200"/>
              <a:gd name="T20" fmla="*/ 166 w 1040"/>
              <a:gd name="T21" fmla="*/ 518 h 1200"/>
              <a:gd name="T22" fmla="*/ 236 w 1040"/>
              <a:gd name="T23" fmla="*/ 604 h 1200"/>
              <a:gd name="T24" fmla="*/ 234 w 1040"/>
              <a:gd name="T25" fmla="*/ 742 h 1200"/>
              <a:gd name="T26" fmla="*/ 176 w 1040"/>
              <a:gd name="T27" fmla="*/ 778 h 1200"/>
              <a:gd name="T28" fmla="*/ 106 w 1040"/>
              <a:gd name="T29" fmla="*/ 756 h 1200"/>
              <a:gd name="T30" fmla="*/ 66 w 1040"/>
              <a:gd name="T31" fmla="*/ 762 h 1200"/>
              <a:gd name="T32" fmla="*/ 48 w 1040"/>
              <a:gd name="T33" fmla="*/ 824 h 1200"/>
              <a:gd name="T34" fmla="*/ 92 w 1040"/>
              <a:gd name="T35" fmla="*/ 996 h 1200"/>
              <a:gd name="T36" fmla="*/ 142 w 1040"/>
              <a:gd name="T37" fmla="*/ 1096 h 1200"/>
              <a:gd name="T38" fmla="*/ 184 w 1040"/>
              <a:gd name="T39" fmla="*/ 1072 h 1200"/>
              <a:gd name="T40" fmla="*/ 416 w 1040"/>
              <a:gd name="T41" fmla="*/ 1002 h 1200"/>
              <a:gd name="T42" fmla="*/ 476 w 1040"/>
              <a:gd name="T43" fmla="*/ 1018 h 1200"/>
              <a:gd name="T44" fmla="*/ 478 w 1040"/>
              <a:gd name="T45" fmla="*/ 1068 h 1200"/>
              <a:gd name="T46" fmla="*/ 462 w 1040"/>
              <a:gd name="T47" fmla="*/ 1138 h 1200"/>
              <a:gd name="T48" fmla="*/ 498 w 1040"/>
              <a:gd name="T49" fmla="*/ 1188 h 1200"/>
              <a:gd name="T50" fmla="*/ 602 w 1040"/>
              <a:gd name="T51" fmla="*/ 1196 h 1200"/>
              <a:gd name="T52" fmla="*/ 702 w 1040"/>
              <a:gd name="T53" fmla="*/ 1158 h 1200"/>
              <a:gd name="T54" fmla="*/ 720 w 1040"/>
              <a:gd name="T55" fmla="*/ 1102 h 1200"/>
              <a:gd name="T56" fmla="*/ 686 w 1040"/>
              <a:gd name="T57" fmla="*/ 1040 h 1200"/>
              <a:gd name="T58" fmla="*/ 674 w 1040"/>
              <a:gd name="T59" fmla="*/ 992 h 1200"/>
              <a:gd name="T60" fmla="*/ 728 w 1040"/>
              <a:gd name="T61" fmla="*/ 960 h 1200"/>
              <a:gd name="T62" fmla="*/ 970 w 1040"/>
              <a:gd name="T63" fmla="*/ 966 h 1200"/>
              <a:gd name="T64" fmla="*/ 1034 w 1040"/>
              <a:gd name="T65" fmla="*/ 886 h 1200"/>
              <a:gd name="T66" fmla="*/ 1034 w 1040"/>
              <a:gd name="T67" fmla="*/ 690 h 1200"/>
              <a:gd name="T68" fmla="*/ 1000 w 1040"/>
              <a:gd name="T69" fmla="*/ 634 h 1200"/>
              <a:gd name="T70" fmla="*/ 962 w 1040"/>
              <a:gd name="T71" fmla="*/ 640 h 1200"/>
              <a:gd name="T72" fmla="*/ 916 w 1040"/>
              <a:gd name="T73" fmla="*/ 672 h 1200"/>
              <a:gd name="T74" fmla="*/ 846 w 1040"/>
              <a:gd name="T75" fmla="*/ 672 h 1200"/>
              <a:gd name="T76" fmla="*/ 798 w 1040"/>
              <a:gd name="T77" fmla="*/ 562 h 1200"/>
              <a:gd name="T78" fmla="*/ 800 w 1040"/>
              <a:gd name="T79" fmla="*/ 470 h 1200"/>
              <a:gd name="T80" fmla="*/ 808 w 1040"/>
              <a:gd name="T81" fmla="*/ 454 h 1200"/>
              <a:gd name="T82" fmla="*/ 816 w 1040"/>
              <a:gd name="T83" fmla="*/ 442 h 1200"/>
              <a:gd name="T84" fmla="*/ 826 w 1040"/>
              <a:gd name="T85" fmla="*/ 432 h 1200"/>
              <a:gd name="T86" fmla="*/ 842 w 1040"/>
              <a:gd name="T87" fmla="*/ 426 h 1200"/>
              <a:gd name="T88" fmla="*/ 864 w 1040"/>
              <a:gd name="T89" fmla="*/ 422 h 1200"/>
              <a:gd name="T90" fmla="*/ 888 w 1040"/>
              <a:gd name="T91" fmla="*/ 424 h 1200"/>
              <a:gd name="T92" fmla="*/ 904 w 1040"/>
              <a:gd name="T93" fmla="*/ 430 h 1200"/>
              <a:gd name="T94" fmla="*/ 926 w 1040"/>
              <a:gd name="T95" fmla="*/ 440 h 1200"/>
              <a:gd name="T96" fmla="*/ 964 w 1040"/>
              <a:gd name="T97" fmla="*/ 446 h 1200"/>
              <a:gd name="T98" fmla="*/ 990 w 1040"/>
              <a:gd name="T99" fmla="*/ 376 h 1200"/>
              <a:gd name="T100" fmla="*/ 960 w 1040"/>
              <a:gd name="T101" fmla="*/ 246 h 1200"/>
              <a:gd name="T102" fmla="*/ 876 w 1040"/>
              <a:gd name="T103" fmla="*/ 116 h 1200"/>
              <a:gd name="T104" fmla="*/ 698 w 1040"/>
              <a:gd name="T105" fmla="*/ 184 h 1200"/>
              <a:gd name="T106" fmla="*/ 584 w 1040"/>
              <a:gd name="T107" fmla="*/ 192 h 1200"/>
              <a:gd name="T108" fmla="*/ 556 w 1040"/>
              <a:gd name="T109" fmla="*/ 148 h 1200"/>
              <a:gd name="T110" fmla="*/ 566 w 1040"/>
              <a:gd name="T111" fmla="*/ 124 h 1200"/>
              <a:gd name="T112" fmla="*/ 578 w 1040"/>
              <a:gd name="T113" fmla="*/ 88 h 1200"/>
              <a:gd name="T114" fmla="*/ 480 w 1040"/>
              <a:gd name="T115" fmla="*/ 12 h 1200"/>
              <a:gd name="T116" fmla="*/ 418 w 1040"/>
              <a:gd name="T117" fmla="*/ 6 h 1200"/>
              <a:gd name="T118" fmla="*/ 340 w 1040"/>
              <a:gd name="T119" fmla="*/ 40 h 1200"/>
              <a:gd name="T120" fmla="*/ 320 w 1040"/>
              <a:gd name="T121" fmla="*/ 96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0" h="1200">
                <a:moveTo>
                  <a:pt x="324" y="112"/>
                </a:moveTo>
                <a:lnTo>
                  <a:pt x="324" y="112"/>
                </a:lnTo>
                <a:lnTo>
                  <a:pt x="326" y="114"/>
                </a:lnTo>
                <a:lnTo>
                  <a:pt x="326" y="114"/>
                </a:lnTo>
                <a:lnTo>
                  <a:pt x="326" y="118"/>
                </a:lnTo>
                <a:lnTo>
                  <a:pt x="326" y="118"/>
                </a:lnTo>
                <a:lnTo>
                  <a:pt x="332" y="130"/>
                </a:lnTo>
                <a:lnTo>
                  <a:pt x="338" y="142"/>
                </a:lnTo>
                <a:lnTo>
                  <a:pt x="352" y="158"/>
                </a:lnTo>
                <a:lnTo>
                  <a:pt x="352" y="158"/>
                </a:lnTo>
                <a:lnTo>
                  <a:pt x="352" y="158"/>
                </a:lnTo>
                <a:lnTo>
                  <a:pt x="352" y="158"/>
                </a:lnTo>
                <a:lnTo>
                  <a:pt x="356" y="162"/>
                </a:lnTo>
                <a:lnTo>
                  <a:pt x="356" y="162"/>
                </a:lnTo>
                <a:lnTo>
                  <a:pt x="360" y="166"/>
                </a:lnTo>
                <a:lnTo>
                  <a:pt x="360" y="166"/>
                </a:lnTo>
                <a:lnTo>
                  <a:pt x="366" y="174"/>
                </a:lnTo>
                <a:lnTo>
                  <a:pt x="366" y="174"/>
                </a:lnTo>
                <a:lnTo>
                  <a:pt x="370" y="182"/>
                </a:lnTo>
                <a:lnTo>
                  <a:pt x="370" y="182"/>
                </a:lnTo>
                <a:lnTo>
                  <a:pt x="372" y="192"/>
                </a:lnTo>
                <a:lnTo>
                  <a:pt x="368" y="202"/>
                </a:lnTo>
                <a:lnTo>
                  <a:pt x="364" y="212"/>
                </a:lnTo>
                <a:lnTo>
                  <a:pt x="356" y="220"/>
                </a:lnTo>
                <a:lnTo>
                  <a:pt x="346" y="226"/>
                </a:lnTo>
                <a:lnTo>
                  <a:pt x="336" y="232"/>
                </a:lnTo>
                <a:lnTo>
                  <a:pt x="324" y="236"/>
                </a:lnTo>
                <a:lnTo>
                  <a:pt x="312" y="240"/>
                </a:lnTo>
                <a:lnTo>
                  <a:pt x="312" y="240"/>
                </a:lnTo>
                <a:lnTo>
                  <a:pt x="262" y="244"/>
                </a:lnTo>
                <a:lnTo>
                  <a:pt x="232" y="246"/>
                </a:lnTo>
                <a:lnTo>
                  <a:pt x="196" y="246"/>
                </a:lnTo>
                <a:lnTo>
                  <a:pt x="156" y="246"/>
                </a:lnTo>
                <a:lnTo>
                  <a:pt x="114" y="242"/>
                </a:lnTo>
                <a:lnTo>
                  <a:pt x="70" y="234"/>
                </a:lnTo>
                <a:lnTo>
                  <a:pt x="24" y="224"/>
                </a:lnTo>
                <a:lnTo>
                  <a:pt x="24" y="224"/>
                </a:lnTo>
                <a:lnTo>
                  <a:pt x="12" y="270"/>
                </a:lnTo>
                <a:lnTo>
                  <a:pt x="6" y="316"/>
                </a:lnTo>
                <a:lnTo>
                  <a:pt x="0" y="356"/>
                </a:lnTo>
                <a:lnTo>
                  <a:pt x="0" y="396"/>
                </a:lnTo>
                <a:lnTo>
                  <a:pt x="0" y="430"/>
                </a:lnTo>
                <a:lnTo>
                  <a:pt x="0" y="462"/>
                </a:lnTo>
                <a:lnTo>
                  <a:pt x="6" y="510"/>
                </a:lnTo>
                <a:lnTo>
                  <a:pt x="6" y="510"/>
                </a:lnTo>
                <a:lnTo>
                  <a:pt x="8" y="522"/>
                </a:lnTo>
                <a:lnTo>
                  <a:pt x="12" y="532"/>
                </a:lnTo>
                <a:lnTo>
                  <a:pt x="18" y="542"/>
                </a:lnTo>
                <a:lnTo>
                  <a:pt x="24" y="552"/>
                </a:lnTo>
                <a:lnTo>
                  <a:pt x="30" y="560"/>
                </a:lnTo>
                <a:lnTo>
                  <a:pt x="40" y="566"/>
                </a:lnTo>
                <a:lnTo>
                  <a:pt x="48" y="568"/>
                </a:lnTo>
                <a:lnTo>
                  <a:pt x="58" y="570"/>
                </a:lnTo>
                <a:lnTo>
                  <a:pt x="58" y="570"/>
                </a:lnTo>
                <a:lnTo>
                  <a:pt x="64" y="568"/>
                </a:lnTo>
                <a:lnTo>
                  <a:pt x="72" y="564"/>
                </a:lnTo>
                <a:lnTo>
                  <a:pt x="78" y="560"/>
                </a:lnTo>
                <a:lnTo>
                  <a:pt x="86" y="554"/>
                </a:lnTo>
                <a:lnTo>
                  <a:pt x="86" y="554"/>
                </a:lnTo>
                <a:lnTo>
                  <a:pt x="98" y="544"/>
                </a:lnTo>
                <a:lnTo>
                  <a:pt x="112" y="532"/>
                </a:lnTo>
                <a:lnTo>
                  <a:pt x="132" y="524"/>
                </a:lnTo>
                <a:lnTo>
                  <a:pt x="142" y="520"/>
                </a:lnTo>
                <a:lnTo>
                  <a:pt x="152" y="518"/>
                </a:lnTo>
                <a:lnTo>
                  <a:pt x="152" y="518"/>
                </a:lnTo>
                <a:lnTo>
                  <a:pt x="166" y="518"/>
                </a:lnTo>
                <a:lnTo>
                  <a:pt x="180" y="522"/>
                </a:lnTo>
                <a:lnTo>
                  <a:pt x="194" y="528"/>
                </a:lnTo>
                <a:lnTo>
                  <a:pt x="206" y="538"/>
                </a:lnTo>
                <a:lnTo>
                  <a:pt x="218" y="554"/>
                </a:lnTo>
                <a:lnTo>
                  <a:pt x="228" y="576"/>
                </a:lnTo>
                <a:lnTo>
                  <a:pt x="236" y="604"/>
                </a:lnTo>
                <a:lnTo>
                  <a:pt x="242" y="638"/>
                </a:lnTo>
                <a:lnTo>
                  <a:pt x="242" y="638"/>
                </a:lnTo>
                <a:lnTo>
                  <a:pt x="246" y="672"/>
                </a:lnTo>
                <a:lnTo>
                  <a:pt x="244" y="700"/>
                </a:lnTo>
                <a:lnTo>
                  <a:pt x="240" y="724"/>
                </a:lnTo>
                <a:lnTo>
                  <a:pt x="234" y="742"/>
                </a:lnTo>
                <a:lnTo>
                  <a:pt x="224" y="756"/>
                </a:lnTo>
                <a:lnTo>
                  <a:pt x="214" y="766"/>
                </a:lnTo>
                <a:lnTo>
                  <a:pt x="200" y="774"/>
                </a:lnTo>
                <a:lnTo>
                  <a:pt x="188" y="776"/>
                </a:lnTo>
                <a:lnTo>
                  <a:pt x="188" y="776"/>
                </a:lnTo>
                <a:lnTo>
                  <a:pt x="176" y="778"/>
                </a:lnTo>
                <a:lnTo>
                  <a:pt x="166" y="778"/>
                </a:lnTo>
                <a:lnTo>
                  <a:pt x="146" y="774"/>
                </a:lnTo>
                <a:lnTo>
                  <a:pt x="128" y="768"/>
                </a:lnTo>
                <a:lnTo>
                  <a:pt x="114" y="760"/>
                </a:lnTo>
                <a:lnTo>
                  <a:pt x="114" y="760"/>
                </a:lnTo>
                <a:lnTo>
                  <a:pt x="106" y="756"/>
                </a:lnTo>
                <a:lnTo>
                  <a:pt x="98" y="754"/>
                </a:lnTo>
                <a:lnTo>
                  <a:pt x="90" y="752"/>
                </a:lnTo>
                <a:lnTo>
                  <a:pt x="82" y="752"/>
                </a:lnTo>
                <a:lnTo>
                  <a:pt x="82" y="752"/>
                </a:lnTo>
                <a:lnTo>
                  <a:pt x="74" y="756"/>
                </a:lnTo>
                <a:lnTo>
                  <a:pt x="66" y="762"/>
                </a:lnTo>
                <a:lnTo>
                  <a:pt x="60" y="770"/>
                </a:lnTo>
                <a:lnTo>
                  <a:pt x="54" y="778"/>
                </a:lnTo>
                <a:lnTo>
                  <a:pt x="50" y="790"/>
                </a:lnTo>
                <a:lnTo>
                  <a:pt x="48" y="800"/>
                </a:lnTo>
                <a:lnTo>
                  <a:pt x="48" y="812"/>
                </a:lnTo>
                <a:lnTo>
                  <a:pt x="48" y="824"/>
                </a:lnTo>
                <a:lnTo>
                  <a:pt x="48" y="824"/>
                </a:lnTo>
                <a:lnTo>
                  <a:pt x="56" y="868"/>
                </a:lnTo>
                <a:lnTo>
                  <a:pt x="62" y="896"/>
                </a:lnTo>
                <a:lnTo>
                  <a:pt x="70" y="926"/>
                </a:lnTo>
                <a:lnTo>
                  <a:pt x="80" y="960"/>
                </a:lnTo>
                <a:lnTo>
                  <a:pt x="92" y="996"/>
                </a:lnTo>
                <a:lnTo>
                  <a:pt x="108" y="1034"/>
                </a:lnTo>
                <a:lnTo>
                  <a:pt x="128" y="1072"/>
                </a:lnTo>
                <a:lnTo>
                  <a:pt x="128" y="1072"/>
                </a:lnTo>
                <a:lnTo>
                  <a:pt x="130" y="1078"/>
                </a:lnTo>
                <a:lnTo>
                  <a:pt x="130" y="1078"/>
                </a:lnTo>
                <a:lnTo>
                  <a:pt x="142" y="1096"/>
                </a:lnTo>
                <a:lnTo>
                  <a:pt x="142" y="1096"/>
                </a:lnTo>
                <a:lnTo>
                  <a:pt x="142" y="1096"/>
                </a:lnTo>
                <a:lnTo>
                  <a:pt x="142" y="1096"/>
                </a:lnTo>
                <a:lnTo>
                  <a:pt x="142" y="1096"/>
                </a:lnTo>
                <a:lnTo>
                  <a:pt x="142" y="1096"/>
                </a:lnTo>
                <a:lnTo>
                  <a:pt x="184" y="1072"/>
                </a:lnTo>
                <a:lnTo>
                  <a:pt x="226" y="1054"/>
                </a:lnTo>
                <a:lnTo>
                  <a:pt x="266" y="1038"/>
                </a:lnTo>
                <a:lnTo>
                  <a:pt x="302" y="1026"/>
                </a:lnTo>
                <a:lnTo>
                  <a:pt x="336" y="1018"/>
                </a:lnTo>
                <a:lnTo>
                  <a:pt x="368" y="1010"/>
                </a:lnTo>
                <a:lnTo>
                  <a:pt x="416" y="1002"/>
                </a:lnTo>
                <a:lnTo>
                  <a:pt x="416" y="1002"/>
                </a:lnTo>
                <a:lnTo>
                  <a:pt x="434" y="1002"/>
                </a:lnTo>
                <a:lnTo>
                  <a:pt x="454" y="1006"/>
                </a:lnTo>
                <a:lnTo>
                  <a:pt x="462" y="1010"/>
                </a:lnTo>
                <a:lnTo>
                  <a:pt x="470" y="1014"/>
                </a:lnTo>
                <a:lnTo>
                  <a:pt x="476" y="1018"/>
                </a:lnTo>
                <a:lnTo>
                  <a:pt x="482" y="1024"/>
                </a:lnTo>
                <a:lnTo>
                  <a:pt x="482" y="1024"/>
                </a:lnTo>
                <a:lnTo>
                  <a:pt x="486" y="1034"/>
                </a:lnTo>
                <a:lnTo>
                  <a:pt x="486" y="1044"/>
                </a:lnTo>
                <a:lnTo>
                  <a:pt x="484" y="1054"/>
                </a:lnTo>
                <a:lnTo>
                  <a:pt x="478" y="1068"/>
                </a:lnTo>
                <a:lnTo>
                  <a:pt x="478" y="1068"/>
                </a:lnTo>
                <a:lnTo>
                  <a:pt x="470" y="1086"/>
                </a:lnTo>
                <a:lnTo>
                  <a:pt x="466" y="1098"/>
                </a:lnTo>
                <a:lnTo>
                  <a:pt x="462" y="1112"/>
                </a:lnTo>
                <a:lnTo>
                  <a:pt x="462" y="1124"/>
                </a:lnTo>
                <a:lnTo>
                  <a:pt x="462" y="1138"/>
                </a:lnTo>
                <a:lnTo>
                  <a:pt x="464" y="1152"/>
                </a:lnTo>
                <a:lnTo>
                  <a:pt x="470" y="1164"/>
                </a:lnTo>
                <a:lnTo>
                  <a:pt x="470" y="1164"/>
                </a:lnTo>
                <a:lnTo>
                  <a:pt x="478" y="1174"/>
                </a:lnTo>
                <a:lnTo>
                  <a:pt x="486" y="1182"/>
                </a:lnTo>
                <a:lnTo>
                  <a:pt x="498" y="1188"/>
                </a:lnTo>
                <a:lnTo>
                  <a:pt x="512" y="1194"/>
                </a:lnTo>
                <a:lnTo>
                  <a:pt x="530" y="1198"/>
                </a:lnTo>
                <a:lnTo>
                  <a:pt x="550" y="1200"/>
                </a:lnTo>
                <a:lnTo>
                  <a:pt x="574" y="1198"/>
                </a:lnTo>
                <a:lnTo>
                  <a:pt x="602" y="1196"/>
                </a:lnTo>
                <a:lnTo>
                  <a:pt x="602" y="1196"/>
                </a:lnTo>
                <a:lnTo>
                  <a:pt x="626" y="1192"/>
                </a:lnTo>
                <a:lnTo>
                  <a:pt x="646" y="1186"/>
                </a:lnTo>
                <a:lnTo>
                  <a:pt x="664" y="1180"/>
                </a:lnTo>
                <a:lnTo>
                  <a:pt x="680" y="1174"/>
                </a:lnTo>
                <a:lnTo>
                  <a:pt x="692" y="1166"/>
                </a:lnTo>
                <a:lnTo>
                  <a:pt x="702" y="1158"/>
                </a:lnTo>
                <a:lnTo>
                  <a:pt x="710" y="1150"/>
                </a:lnTo>
                <a:lnTo>
                  <a:pt x="716" y="1140"/>
                </a:lnTo>
                <a:lnTo>
                  <a:pt x="718" y="1130"/>
                </a:lnTo>
                <a:lnTo>
                  <a:pt x="720" y="1122"/>
                </a:lnTo>
                <a:lnTo>
                  <a:pt x="720" y="1112"/>
                </a:lnTo>
                <a:lnTo>
                  <a:pt x="720" y="1102"/>
                </a:lnTo>
                <a:lnTo>
                  <a:pt x="714" y="1084"/>
                </a:lnTo>
                <a:lnTo>
                  <a:pt x="706" y="1066"/>
                </a:lnTo>
                <a:lnTo>
                  <a:pt x="706" y="1066"/>
                </a:lnTo>
                <a:lnTo>
                  <a:pt x="696" y="1050"/>
                </a:lnTo>
                <a:lnTo>
                  <a:pt x="686" y="1040"/>
                </a:lnTo>
                <a:lnTo>
                  <a:pt x="686" y="1040"/>
                </a:lnTo>
                <a:lnTo>
                  <a:pt x="678" y="1032"/>
                </a:lnTo>
                <a:lnTo>
                  <a:pt x="674" y="1024"/>
                </a:lnTo>
                <a:lnTo>
                  <a:pt x="674" y="1024"/>
                </a:lnTo>
                <a:lnTo>
                  <a:pt x="670" y="1014"/>
                </a:lnTo>
                <a:lnTo>
                  <a:pt x="670" y="1002"/>
                </a:lnTo>
                <a:lnTo>
                  <a:pt x="674" y="992"/>
                </a:lnTo>
                <a:lnTo>
                  <a:pt x="682" y="982"/>
                </a:lnTo>
                <a:lnTo>
                  <a:pt x="692" y="974"/>
                </a:lnTo>
                <a:lnTo>
                  <a:pt x="704" y="968"/>
                </a:lnTo>
                <a:lnTo>
                  <a:pt x="716" y="962"/>
                </a:lnTo>
                <a:lnTo>
                  <a:pt x="728" y="960"/>
                </a:lnTo>
                <a:lnTo>
                  <a:pt x="728" y="960"/>
                </a:lnTo>
                <a:lnTo>
                  <a:pt x="778" y="956"/>
                </a:lnTo>
                <a:lnTo>
                  <a:pt x="808" y="954"/>
                </a:lnTo>
                <a:lnTo>
                  <a:pt x="844" y="954"/>
                </a:lnTo>
                <a:lnTo>
                  <a:pt x="882" y="954"/>
                </a:lnTo>
                <a:lnTo>
                  <a:pt x="924" y="960"/>
                </a:lnTo>
                <a:lnTo>
                  <a:pt x="970" y="966"/>
                </a:lnTo>
                <a:lnTo>
                  <a:pt x="1016" y="976"/>
                </a:lnTo>
                <a:lnTo>
                  <a:pt x="1016" y="976"/>
                </a:lnTo>
                <a:lnTo>
                  <a:pt x="1016" y="978"/>
                </a:lnTo>
                <a:lnTo>
                  <a:pt x="1016" y="978"/>
                </a:lnTo>
                <a:lnTo>
                  <a:pt x="1028" y="930"/>
                </a:lnTo>
                <a:lnTo>
                  <a:pt x="1034" y="886"/>
                </a:lnTo>
                <a:lnTo>
                  <a:pt x="1038" y="844"/>
                </a:lnTo>
                <a:lnTo>
                  <a:pt x="1040" y="804"/>
                </a:lnTo>
                <a:lnTo>
                  <a:pt x="1040" y="770"/>
                </a:lnTo>
                <a:lnTo>
                  <a:pt x="1038" y="738"/>
                </a:lnTo>
                <a:lnTo>
                  <a:pt x="1034" y="690"/>
                </a:lnTo>
                <a:lnTo>
                  <a:pt x="1034" y="690"/>
                </a:lnTo>
                <a:lnTo>
                  <a:pt x="1030" y="678"/>
                </a:lnTo>
                <a:lnTo>
                  <a:pt x="1028" y="668"/>
                </a:lnTo>
                <a:lnTo>
                  <a:pt x="1022" y="658"/>
                </a:lnTo>
                <a:lnTo>
                  <a:pt x="1016" y="648"/>
                </a:lnTo>
                <a:lnTo>
                  <a:pt x="1008" y="640"/>
                </a:lnTo>
                <a:lnTo>
                  <a:pt x="1000" y="634"/>
                </a:lnTo>
                <a:lnTo>
                  <a:pt x="992" y="632"/>
                </a:lnTo>
                <a:lnTo>
                  <a:pt x="982" y="630"/>
                </a:lnTo>
                <a:lnTo>
                  <a:pt x="982" y="630"/>
                </a:lnTo>
                <a:lnTo>
                  <a:pt x="976" y="632"/>
                </a:lnTo>
                <a:lnTo>
                  <a:pt x="968" y="634"/>
                </a:lnTo>
                <a:lnTo>
                  <a:pt x="962" y="640"/>
                </a:lnTo>
                <a:lnTo>
                  <a:pt x="954" y="646"/>
                </a:lnTo>
                <a:lnTo>
                  <a:pt x="954" y="646"/>
                </a:lnTo>
                <a:lnTo>
                  <a:pt x="940" y="658"/>
                </a:lnTo>
                <a:lnTo>
                  <a:pt x="940" y="658"/>
                </a:lnTo>
                <a:lnTo>
                  <a:pt x="930" y="666"/>
                </a:lnTo>
                <a:lnTo>
                  <a:pt x="916" y="672"/>
                </a:lnTo>
                <a:lnTo>
                  <a:pt x="902" y="678"/>
                </a:lnTo>
                <a:lnTo>
                  <a:pt x="886" y="682"/>
                </a:lnTo>
                <a:lnTo>
                  <a:pt x="886" y="682"/>
                </a:lnTo>
                <a:lnTo>
                  <a:pt x="874" y="682"/>
                </a:lnTo>
                <a:lnTo>
                  <a:pt x="860" y="678"/>
                </a:lnTo>
                <a:lnTo>
                  <a:pt x="846" y="672"/>
                </a:lnTo>
                <a:lnTo>
                  <a:pt x="834" y="660"/>
                </a:lnTo>
                <a:lnTo>
                  <a:pt x="822" y="646"/>
                </a:lnTo>
                <a:lnTo>
                  <a:pt x="812" y="624"/>
                </a:lnTo>
                <a:lnTo>
                  <a:pt x="804" y="596"/>
                </a:lnTo>
                <a:lnTo>
                  <a:pt x="798" y="562"/>
                </a:lnTo>
                <a:lnTo>
                  <a:pt x="798" y="562"/>
                </a:lnTo>
                <a:lnTo>
                  <a:pt x="794" y="538"/>
                </a:lnTo>
                <a:lnTo>
                  <a:pt x="794" y="518"/>
                </a:lnTo>
                <a:lnTo>
                  <a:pt x="794" y="498"/>
                </a:lnTo>
                <a:lnTo>
                  <a:pt x="798" y="482"/>
                </a:lnTo>
                <a:lnTo>
                  <a:pt x="798" y="482"/>
                </a:lnTo>
                <a:lnTo>
                  <a:pt x="800" y="470"/>
                </a:lnTo>
                <a:lnTo>
                  <a:pt x="800" y="470"/>
                </a:lnTo>
                <a:lnTo>
                  <a:pt x="802" y="466"/>
                </a:lnTo>
                <a:lnTo>
                  <a:pt x="802" y="466"/>
                </a:lnTo>
                <a:lnTo>
                  <a:pt x="806" y="458"/>
                </a:lnTo>
                <a:lnTo>
                  <a:pt x="806" y="458"/>
                </a:lnTo>
                <a:lnTo>
                  <a:pt x="808" y="454"/>
                </a:lnTo>
                <a:lnTo>
                  <a:pt x="808" y="454"/>
                </a:lnTo>
                <a:lnTo>
                  <a:pt x="810" y="450"/>
                </a:lnTo>
                <a:lnTo>
                  <a:pt x="810" y="450"/>
                </a:lnTo>
                <a:lnTo>
                  <a:pt x="814" y="446"/>
                </a:lnTo>
                <a:lnTo>
                  <a:pt x="814" y="446"/>
                </a:lnTo>
                <a:lnTo>
                  <a:pt x="816" y="442"/>
                </a:lnTo>
                <a:lnTo>
                  <a:pt x="816" y="442"/>
                </a:lnTo>
                <a:lnTo>
                  <a:pt x="820" y="438"/>
                </a:lnTo>
                <a:lnTo>
                  <a:pt x="820" y="438"/>
                </a:lnTo>
                <a:lnTo>
                  <a:pt x="824" y="434"/>
                </a:lnTo>
                <a:lnTo>
                  <a:pt x="824" y="434"/>
                </a:lnTo>
                <a:lnTo>
                  <a:pt x="826" y="432"/>
                </a:lnTo>
                <a:lnTo>
                  <a:pt x="826" y="432"/>
                </a:lnTo>
                <a:lnTo>
                  <a:pt x="832" y="430"/>
                </a:lnTo>
                <a:lnTo>
                  <a:pt x="832" y="430"/>
                </a:lnTo>
                <a:lnTo>
                  <a:pt x="834" y="428"/>
                </a:lnTo>
                <a:lnTo>
                  <a:pt x="834" y="428"/>
                </a:lnTo>
                <a:lnTo>
                  <a:pt x="842" y="426"/>
                </a:lnTo>
                <a:lnTo>
                  <a:pt x="842" y="426"/>
                </a:lnTo>
                <a:lnTo>
                  <a:pt x="852" y="424"/>
                </a:lnTo>
                <a:lnTo>
                  <a:pt x="852" y="424"/>
                </a:lnTo>
                <a:lnTo>
                  <a:pt x="858" y="422"/>
                </a:lnTo>
                <a:lnTo>
                  <a:pt x="858" y="422"/>
                </a:lnTo>
                <a:lnTo>
                  <a:pt x="864" y="422"/>
                </a:lnTo>
                <a:lnTo>
                  <a:pt x="864" y="422"/>
                </a:lnTo>
                <a:lnTo>
                  <a:pt x="874" y="422"/>
                </a:lnTo>
                <a:lnTo>
                  <a:pt x="874" y="422"/>
                </a:lnTo>
                <a:lnTo>
                  <a:pt x="874" y="422"/>
                </a:lnTo>
                <a:lnTo>
                  <a:pt x="874" y="422"/>
                </a:lnTo>
                <a:lnTo>
                  <a:pt x="888" y="424"/>
                </a:lnTo>
                <a:lnTo>
                  <a:pt x="888" y="424"/>
                </a:lnTo>
                <a:lnTo>
                  <a:pt x="890" y="426"/>
                </a:lnTo>
                <a:lnTo>
                  <a:pt x="890" y="426"/>
                </a:lnTo>
                <a:lnTo>
                  <a:pt x="902" y="428"/>
                </a:lnTo>
                <a:lnTo>
                  <a:pt x="902" y="428"/>
                </a:lnTo>
                <a:lnTo>
                  <a:pt x="904" y="430"/>
                </a:lnTo>
                <a:lnTo>
                  <a:pt x="904" y="430"/>
                </a:lnTo>
                <a:lnTo>
                  <a:pt x="916" y="434"/>
                </a:lnTo>
                <a:lnTo>
                  <a:pt x="916" y="434"/>
                </a:lnTo>
                <a:lnTo>
                  <a:pt x="918" y="434"/>
                </a:lnTo>
                <a:lnTo>
                  <a:pt x="918" y="434"/>
                </a:lnTo>
                <a:lnTo>
                  <a:pt x="926" y="440"/>
                </a:lnTo>
                <a:lnTo>
                  <a:pt x="926" y="440"/>
                </a:lnTo>
                <a:lnTo>
                  <a:pt x="936" y="444"/>
                </a:lnTo>
                <a:lnTo>
                  <a:pt x="942" y="446"/>
                </a:lnTo>
                <a:lnTo>
                  <a:pt x="950" y="448"/>
                </a:lnTo>
                <a:lnTo>
                  <a:pt x="956" y="446"/>
                </a:lnTo>
                <a:lnTo>
                  <a:pt x="964" y="446"/>
                </a:lnTo>
                <a:lnTo>
                  <a:pt x="968" y="442"/>
                </a:lnTo>
                <a:lnTo>
                  <a:pt x="978" y="432"/>
                </a:lnTo>
                <a:lnTo>
                  <a:pt x="984" y="420"/>
                </a:lnTo>
                <a:lnTo>
                  <a:pt x="990" y="406"/>
                </a:lnTo>
                <a:lnTo>
                  <a:pt x="992" y="392"/>
                </a:lnTo>
                <a:lnTo>
                  <a:pt x="990" y="376"/>
                </a:lnTo>
                <a:lnTo>
                  <a:pt x="990" y="376"/>
                </a:lnTo>
                <a:lnTo>
                  <a:pt x="986" y="352"/>
                </a:lnTo>
                <a:lnTo>
                  <a:pt x="982" y="320"/>
                </a:lnTo>
                <a:lnTo>
                  <a:pt x="972" y="284"/>
                </a:lnTo>
                <a:lnTo>
                  <a:pt x="960" y="246"/>
                </a:lnTo>
                <a:lnTo>
                  <a:pt x="960" y="246"/>
                </a:lnTo>
                <a:lnTo>
                  <a:pt x="950" y="216"/>
                </a:lnTo>
                <a:lnTo>
                  <a:pt x="938" y="184"/>
                </a:lnTo>
                <a:lnTo>
                  <a:pt x="922" y="152"/>
                </a:lnTo>
                <a:lnTo>
                  <a:pt x="906" y="118"/>
                </a:lnTo>
                <a:lnTo>
                  <a:pt x="906" y="118"/>
                </a:lnTo>
                <a:lnTo>
                  <a:pt x="876" y="116"/>
                </a:lnTo>
                <a:lnTo>
                  <a:pt x="876" y="116"/>
                </a:lnTo>
                <a:lnTo>
                  <a:pt x="838" y="136"/>
                </a:lnTo>
                <a:lnTo>
                  <a:pt x="800" y="152"/>
                </a:lnTo>
                <a:lnTo>
                  <a:pt x="764" y="166"/>
                </a:lnTo>
                <a:lnTo>
                  <a:pt x="730" y="176"/>
                </a:lnTo>
                <a:lnTo>
                  <a:pt x="698" y="184"/>
                </a:lnTo>
                <a:lnTo>
                  <a:pt x="670" y="190"/>
                </a:lnTo>
                <a:lnTo>
                  <a:pt x="624" y="196"/>
                </a:lnTo>
                <a:lnTo>
                  <a:pt x="624" y="196"/>
                </a:lnTo>
                <a:lnTo>
                  <a:pt x="610" y="198"/>
                </a:lnTo>
                <a:lnTo>
                  <a:pt x="596" y="196"/>
                </a:lnTo>
                <a:lnTo>
                  <a:pt x="584" y="192"/>
                </a:lnTo>
                <a:lnTo>
                  <a:pt x="572" y="186"/>
                </a:lnTo>
                <a:lnTo>
                  <a:pt x="562" y="178"/>
                </a:lnTo>
                <a:lnTo>
                  <a:pt x="556" y="168"/>
                </a:lnTo>
                <a:lnTo>
                  <a:pt x="556" y="162"/>
                </a:lnTo>
                <a:lnTo>
                  <a:pt x="554" y="156"/>
                </a:lnTo>
                <a:lnTo>
                  <a:pt x="556" y="148"/>
                </a:lnTo>
                <a:lnTo>
                  <a:pt x="558" y="142"/>
                </a:lnTo>
                <a:lnTo>
                  <a:pt x="558" y="142"/>
                </a:lnTo>
                <a:lnTo>
                  <a:pt x="562" y="132"/>
                </a:lnTo>
                <a:lnTo>
                  <a:pt x="562" y="132"/>
                </a:lnTo>
                <a:lnTo>
                  <a:pt x="566" y="124"/>
                </a:lnTo>
                <a:lnTo>
                  <a:pt x="566" y="124"/>
                </a:lnTo>
                <a:lnTo>
                  <a:pt x="568" y="124"/>
                </a:lnTo>
                <a:lnTo>
                  <a:pt x="568" y="124"/>
                </a:lnTo>
                <a:lnTo>
                  <a:pt x="568" y="122"/>
                </a:lnTo>
                <a:lnTo>
                  <a:pt x="568" y="122"/>
                </a:lnTo>
                <a:lnTo>
                  <a:pt x="574" y="106"/>
                </a:lnTo>
                <a:lnTo>
                  <a:pt x="578" y="88"/>
                </a:lnTo>
                <a:lnTo>
                  <a:pt x="580" y="68"/>
                </a:lnTo>
                <a:lnTo>
                  <a:pt x="578" y="58"/>
                </a:lnTo>
                <a:lnTo>
                  <a:pt x="576" y="50"/>
                </a:lnTo>
                <a:lnTo>
                  <a:pt x="576" y="50"/>
                </a:lnTo>
                <a:lnTo>
                  <a:pt x="528" y="32"/>
                </a:lnTo>
                <a:lnTo>
                  <a:pt x="480" y="12"/>
                </a:lnTo>
                <a:lnTo>
                  <a:pt x="480" y="12"/>
                </a:lnTo>
                <a:lnTo>
                  <a:pt x="466" y="0"/>
                </a:lnTo>
                <a:lnTo>
                  <a:pt x="466" y="0"/>
                </a:lnTo>
                <a:lnTo>
                  <a:pt x="440" y="4"/>
                </a:lnTo>
                <a:lnTo>
                  <a:pt x="440" y="4"/>
                </a:lnTo>
                <a:lnTo>
                  <a:pt x="418" y="6"/>
                </a:lnTo>
                <a:lnTo>
                  <a:pt x="400" y="10"/>
                </a:lnTo>
                <a:lnTo>
                  <a:pt x="384" y="16"/>
                </a:lnTo>
                <a:lnTo>
                  <a:pt x="370" y="20"/>
                </a:lnTo>
                <a:lnTo>
                  <a:pt x="358" y="28"/>
                </a:lnTo>
                <a:lnTo>
                  <a:pt x="348" y="34"/>
                </a:lnTo>
                <a:lnTo>
                  <a:pt x="340" y="40"/>
                </a:lnTo>
                <a:lnTo>
                  <a:pt x="332" y="48"/>
                </a:lnTo>
                <a:lnTo>
                  <a:pt x="328" y="56"/>
                </a:lnTo>
                <a:lnTo>
                  <a:pt x="324" y="64"/>
                </a:lnTo>
                <a:lnTo>
                  <a:pt x="322" y="72"/>
                </a:lnTo>
                <a:lnTo>
                  <a:pt x="320" y="80"/>
                </a:lnTo>
                <a:lnTo>
                  <a:pt x="320" y="96"/>
                </a:lnTo>
                <a:lnTo>
                  <a:pt x="324" y="112"/>
                </a:lnTo>
                <a:lnTo>
                  <a:pt x="324" y="112"/>
                </a:lnTo>
                <a:close/>
              </a:path>
            </a:pathLst>
          </a:custGeom>
          <a:gradFill>
            <a:gsLst>
              <a:gs pos="0">
                <a:srgbClr val="FF0000"/>
              </a:gs>
              <a:gs pos="100000">
                <a:srgbClr val="C00000">
                  <a:lumMod val="96000"/>
                </a:srgbClr>
              </a:gs>
            </a:gsLst>
            <a:lin ang="5400000" scaled="1"/>
          </a:gradFill>
          <a:ln w="762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1025611" y="1334530"/>
            <a:ext cx="4672786" cy="4770537"/>
          </a:xfrm>
          <a:prstGeom prst="rect">
            <a:avLst/>
          </a:prstGeom>
          <a:noFill/>
        </p:spPr>
        <p:txBody>
          <a:bodyPr wrap="square" rtlCol="0">
            <a:spAutoFit/>
          </a:bodyPr>
          <a:lstStyle/>
          <a:p>
            <a:pPr>
              <a:buNone/>
            </a:pPr>
            <a:endParaRPr lang="en-US" sz="2800" dirty="0" smtClean="0"/>
          </a:p>
          <a:p>
            <a:pPr>
              <a:buNone/>
            </a:pPr>
            <a:endParaRPr lang="en-US" sz="2800" dirty="0"/>
          </a:p>
          <a:p>
            <a:pPr>
              <a:buNone/>
            </a:pPr>
            <a:r>
              <a:rPr lang="en-US" sz="2800" dirty="0" smtClean="0"/>
              <a:t>Dual </a:t>
            </a:r>
            <a:r>
              <a:rPr lang="en-US" sz="2800" dirty="0"/>
              <a:t>Credit is the process by which a high school student enrolls in a college course and receives simultaneous credit for the course from the college and the high school. </a:t>
            </a:r>
          </a:p>
          <a:p>
            <a:endParaRPr lang="en-US" sz="2400" dirty="0">
              <a:solidFill>
                <a:schemeClr val="tx1">
                  <a:lumMod val="75000"/>
                  <a:lumOff val="25000"/>
                </a:schemeClr>
              </a:solidFill>
            </a:endParaRPr>
          </a:p>
        </p:txBody>
      </p:sp>
    </p:spTree>
    <p:extLst>
      <p:ext uri="{BB962C8B-B14F-4D97-AF65-F5344CB8AC3E}">
        <p14:creationId xmlns:p14="http://schemas.microsoft.com/office/powerpoint/2010/main" val="41039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1">
                <a:lumMod val="5000"/>
                <a:lumOff val="95000"/>
              </a:schemeClr>
            </a:gs>
            <a:gs pos="0">
              <a:schemeClr val="accent1">
                <a:lumMod val="45000"/>
                <a:lumOff val="55000"/>
              </a:schemeClr>
            </a:gs>
          </a:gsLst>
          <a:lin ang="5400000" scaled="1"/>
          <a:tileRect/>
        </a:gradFill>
        <a:effectLst/>
      </p:bgPr>
    </p:bg>
    <p:spTree>
      <p:nvGrpSpPr>
        <p:cNvPr id="1" name=""/>
        <p:cNvGrpSpPr/>
        <p:nvPr/>
      </p:nvGrpSpPr>
      <p:grpSpPr>
        <a:xfrm>
          <a:off x="0" y="0"/>
          <a:ext cx="0" cy="0"/>
          <a:chOff x="0" y="0"/>
          <a:chExt cx="0" cy="0"/>
        </a:xfrm>
      </p:grpSpPr>
      <p:grpSp>
        <p:nvGrpSpPr>
          <p:cNvPr id="105" name="Group 104"/>
          <p:cNvGrpSpPr/>
          <p:nvPr/>
        </p:nvGrpSpPr>
        <p:grpSpPr>
          <a:xfrm>
            <a:off x="6096000" y="121238"/>
            <a:ext cx="3109480" cy="3671191"/>
            <a:chOff x="1826058" y="2336819"/>
            <a:chExt cx="2927642" cy="3456506"/>
          </a:xfrm>
        </p:grpSpPr>
        <p:sp>
          <p:nvSpPr>
            <p:cNvPr id="106"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solidFill>
              <a:schemeClr val="accent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bg1">
                <a:lumMod val="6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2" name="TextBox 111"/>
          <p:cNvSpPr txBox="1"/>
          <p:nvPr/>
        </p:nvSpPr>
        <p:spPr>
          <a:xfrm>
            <a:off x="6362636" y="1535909"/>
            <a:ext cx="2532787" cy="1569660"/>
          </a:xfrm>
          <a:prstGeom prst="rect">
            <a:avLst/>
          </a:prstGeom>
          <a:noFill/>
        </p:spPr>
        <p:txBody>
          <a:bodyPr wrap="square" rtlCol="0">
            <a:spAutoFit/>
          </a:bodyPr>
          <a:lstStyle/>
          <a:p>
            <a:pPr algn="ctr"/>
            <a:r>
              <a:rPr lang="en-US" sz="2400" dirty="0">
                <a:solidFill>
                  <a:schemeClr val="bg1"/>
                </a:solidFill>
              </a:rPr>
              <a:t>Understand what it takes to be successful in college</a:t>
            </a:r>
          </a:p>
        </p:txBody>
      </p:sp>
      <p:sp>
        <p:nvSpPr>
          <p:cNvPr id="248" name="Rectangle 247"/>
          <p:cNvSpPr/>
          <p:nvPr/>
        </p:nvSpPr>
        <p:spPr>
          <a:xfrm>
            <a:off x="0" y="5664348"/>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4000" b="1" dirty="0" smtClean="0">
                <a:solidFill>
                  <a:schemeClr val="bg1"/>
                </a:solidFill>
              </a:rPr>
              <a:t>DUAL CREDIT COURSE BENEFITS</a:t>
            </a:r>
          </a:p>
        </p:txBody>
      </p:sp>
      <p:grpSp>
        <p:nvGrpSpPr>
          <p:cNvPr id="241" name="Group 240"/>
          <p:cNvGrpSpPr/>
          <p:nvPr/>
        </p:nvGrpSpPr>
        <p:grpSpPr>
          <a:xfrm>
            <a:off x="423829" y="213948"/>
            <a:ext cx="3109480" cy="3671191"/>
            <a:chOff x="1826058" y="2336819"/>
            <a:chExt cx="2927642" cy="3456506"/>
          </a:xfrm>
        </p:grpSpPr>
        <p:sp>
          <p:nvSpPr>
            <p:cNvPr id="242"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bg1">
                <a:lumMod val="6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46" name="TextBox 245"/>
          <p:cNvSpPr txBox="1"/>
          <p:nvPr/>
        </p:nvSpPr>
        <p:spPr>
          <a:xfrm>
            <a:off x="726629" y="1765016"/>
            <a:ext cx="2355952" cy="1569660"/>
          </a:xfrm>
          <a:prstGeom prst="rect">
            <a:avLst/>
          </a:prstGeom>
          <a:noFill/>
        </p:spPr>
        <p:txBody>
          <a:bodyPr wrap="square" rtlCol="0">
            <a:spAutoFit/>
          </a:bodyPr>
          <a:lstStyle/>
          <a:p>
            <a:pPr algn="ctr"/>
            <a:r>
              <a:rPr lang="en-US" sz="2400" dirty="0">
                <a:solidFill>
                  <a:schemeClr val="bg1"/>
                </a:solidFill>
              </a:rPr>
              <a:t>Experience college before leaving high school</a:t>
            </a:r>
          </a:p>
        </p:txBody>
      </p:sp>
      <p:grpSp>
        <p:nvGrpSpPr>
          <p:cNvPr id="102" name="Group 101"/>
          <p:cNvGrpSpPr/>
          <p:nvPr/>
        </p:nvGrpSpPr>
        <p:grpSpPr>
          <a:xfrm>
            <a:off x="3168733" y="1899209"/>
            <a:ext cx="3109480" cy="3671191"/>
            <a:chOff x="1826058" y="2336819"/>
            <a:chExt cx="2927642" cy="3456506"/>
          </a:xfrm>
        </p:grpSpPr>
        <p:sp>
          <p:nvSpPr>
            <p:cNvPr id="103"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solidFill>
              <a:schemeClr val="accent6"/>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bg1">
                <a:lumMod val="6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8" name="Group 107"/>
          <p:cNvGrpSpPr/>
          <p:nvPr/>
        </p:nvGrpSpPr>
        <p:grpSpPr>
          <a:xfrm>
            <a:off x="8895423" y="1805261"/>
            <a:ext cx="3109480" cy="3671191"/>
            <a:chOff x="1826058" y="2336819"/>
            <a:chExt cx="2927642" cy="3456506"/>
          </a:xfrm>
        </p:grpSpPr>
        <p:sp>
          <p:nvSpPr>
            <p:cNvPr id="109"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solidFill>
              <a:schemeClr val="accent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bg1">
                <a:lumMod val="6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1" name="TextBox 110"/>
          <p:cNvSpPr txBox="1"/>
          <p:nvPr/>
        </p:nvSpPr>
        <p:spPr>
          <a:xfrm>
            <a:off x="3574490" y="3169790"/>
            <a:ext cx="2355952" cy="2308324"/>
          </a:xfrm>
          <a:prstGeom prst="rect">
            <a:avLst/>
          </a:prstGeom>
          <a:noFill/>
        </p:spPr>
        <p:txBody>
          <a:bodyPr wrap="square" rtlCol="0">
            <a:spAutoFit/>
          </a:bodyPr>
          <a:lstStyle/>
          <a:p>
            <a:pPr algn="ctr"/>
            <a:r>
              <a:rPr lang="en-US" sz="2400" dirty="0">
                <a:solidFill>
                  <a:schemeClr val="bg1"/>
                </a:solidFill>
              </a:rPr>
              <a:t>Save time and  money earning a college degree or certificate</a:t>
            </a:r>
          </a:p>
        </p:txBody>
      </p:sp>
      <p:sp>
        <p:nvSpPr>
          <p:cNvPr id="113" name="TextBox 112"/>
          <p:cNvSpPr txBox="1"/>
          <p:nvPr/>
        </p:nvSpPr>
        <p:spPr>
          <a:xfrm>
            <a:off x="9103921" y="3196915"/>
            <a:ext cx="2617210" cy="1862048"/>
          </a:xfrm>
          <a:prstGeom prst="rect">
            <a:avLst/>
          </a:prstGeom>
          <a:noFill/>
        </p:spPr>
        <p:txBody>
          <a:bodyPr wrap="square" rtlCol="0">
            <a:spAutoFit/>
          </a:bodyPr>
          <a:lstStyle/>
          <a:p>
            <a:pPr lvl="0" algn="ctr"/>
            <a:r>
              <a:rPr lang="en-US" sz="2300" dirty="0">
                <a:solidFill>
                  <a:schemeClr val="bg1"/>
                </a:solidFill>
              </a:rPr>
              <a:t>Reduction in the repetition of courses between high school and college </a:t>
            </a:r>
            <a:r>
              <a:rPr lang="en-US" sz="2300" dirty="0" smtClean="0">
                <a:solidFill>
                  <a:schemeClr val="bg1"/>
                </a:solidFill>
              </a:rPr>
              <a:t>curricula</a:t>
            </a:r>
            <a:endParaRPr lang="en-US" sz="2300" dirty="0">
              <a:solidFill>
                <a:schemeClr val="bg1"/>
              </a:solidFill>
            </a:endParaRPr>
          </a:p>
        </p:txBody>
      </p:sp>
    </p:spTree>
    <p:extLst>
      <p:ext uri="{BB962C8B-B14F-4D97-AF65-F5344CB8AC3E}">
        <p14:creationId xmlns:p14="http://schemas.microsoft.com/office/powerpoint/2010/main" val="25719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6"/>
                                        </p:tgtEl>
                                        <p:attrNameLst>
                                          <p:attrName>style.visibility</p:attrName>
                                        </p:attrNameLst>
                                      </p:cBhvr>
                                      <p:to>
                                        <p:strVal val="visible"/>
                                      </p:to>
                                    </p:set>
                                    <p:animEffect transition="in" filter="fade">
                                      <p:cBhvr>
                                        <p:cTn id="7" dur="500"/>
                                        <p:tgtEl>
                                          <p:spTgt spid="246"/>
                                        </p:tgtEl>
                                      </p:cBhvr>
                                    </p:animEffect>
                                  </p:childTnLst>
                                </p:cTn>
                              </p:par>
                              <p:par>
                                <p:cTn id="8" presetID="10" presetClass="entr" presetSubtype="0" fill="hold" nodeType="withEffect">
                                  <p:stCondLst>
                                    <p:cond delay="0"/>
                                  </p:stCondLst>
                                  <p:childTnLst>
                                    <p:set>
                                      <p:cBhvr>
                                        <p:cTn id="9" dur="1" fill="hold">
                                          <p:stCondLst>
                                            <p:cond delay="0"/>
                                          </p:stCondLst>
                                        </p:cTn>
                                        <p:tgtEl>
                                          <p:spTgt spid="241"/>
                                        </p:tgtEl>
                                        <p:attrNameLst>
                                          <p:attrName>style.visibility</p:attrName>
                                        </p:attrNameLst>
                                      </p:cBhvr>
                                      <p:to>
                                        <p:strVal val="visible"/>
                                      </p:to>
                                    </p:set>
                                    <p:animEffect transition="in" filter="fade">
                                      <p:cBhvr>
                                        <p:cTn id="10" dur="500"/>
                                        <p:tgtEl>
                                          <p:spTgt spid="24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fade">
                                      <p:cBhvr>
                                        <p:cTn id="15" dur="500"/>
                                        <p:tgtEl>
                                          <p:spTgt spid="111"/>
                                        </p:tgtEl>
                                      </p:cBhvr>
                                    </p:animEffect>
                                  </p:childTnLst>
                                </p:cTn>
                              </p:par>
                              <p:par>
                                <p:cTn id="16" presetID="10" presetClass="entr" presetSubtype="0" fill="hold" nodeType="withEffect">
                                  <p:stCondLst>
                                    <p:cond delay="0"/>
                                  </p:stCondLst>
                                  <p:childTnLst>
                                    <p:set>
                                      <p:cBhvr>
                                        <p:cTn id="17" dur="1" fill="hold">
                                          <p:stCondLst>
                                            <p:cond delay="0"/>
                                          </p:stCondLst>
                                        </p:cTn>
                                        <p:tgtEl>
                                          <p:spTgt spid="102"/>
                                        </p:tgtEl>
                                        <p:attrNameLst>
                                          <p:attrName>style.visibility</p:attrName>
                                        </p:attrNameLst>
                                      </p:cBhvr>
                                      <p:to>
                                        <p:strVal val="visible"/>
                                      </p:to>
                                    </p:set>
                                    <p:animEffect transition="in" filter="fade">
                                      <p:cBhvr>
                                        <p:cTn id="18" dur="500"/>
                                        <p:tgtEl>
                                          <p:spTgt spid="10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2"/>
                                        </p:tgtEl>
                                        <p:attrNameLst>
                                          <p:attrName>style.visibility</p:attrName>
                                        </p:attrNameLst>
                                      </p:cBhvr>
                                      <p:to>
                                        <p:strVal val="visible"/>
                                      </p:to>
                                    </p:set>
                                    <p:animEffect transition="in" filter="fade">
                                      <p:cBhvr>
                                        <p:cTn id="23" dur="500"/>
                                        <p:tgtEl>
                                          <p:spTgt spid="112"/>
                                        </p:tgtEl>
                                      </p:cBhvr>
                                    </p:animEffect>
                                  </p:childTnLst>
                                </p:cTn>
                              </p:par>
                              <p:par>
                                <p:cTn id="24" presetID="10" presetClass="entr" presetSubtype="0" fill="hold" nodeType="withEffect">
                                  <p:stCondLst>
                                    <p:cond delay="0"/>
                                  </p:stCondLst>
                                  <p:childTnLst>
                                    <p:set>
                                      <p:cBhvr>
                                        <p:cTn id="25" dur="1" fill="hold">
                                          <p:stCondLst>
                                            <p:cond delay="0"/>
                                          </p:stCondLst>
                                        </p:cTn>
                                        <p:tgtEl>
                                          <p:spTgt spid="105"/>
                                        </p:tgtEl>
                                        <p:attrNameLst>
                                          <p:attrName>style.visibility</p:attrName>
                                        </p:attrNameLst>
                                      </p:cBhvr>
                                      <p:to>
                                        <p:strVal val="visible"/>
                                      </p:to>
                                    </p:set>
                                    <p:animEffect transition="in" filter="fade">
                                      <p:cBhvr>
                                        <p:cTn id="26" dur="500"/>
                                        <p:tgtEl>
                                          <p:spTgt spid="10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3"/>
                                        </p:tgtEl>
                                        <p:attrNameLst>
                                          <p:attrName>style.visibility</p:attrName>
                                        </p:attrNameLst>
                                      </p:cBhvr>
                                      <p:to>
                                        <p:strVal val="visible"/>
                                      </p:to>
                                    </p:set>
                                    <p:animEffect transition="in" filter="fade">
                                      <p:cBhvr>
                                        <p:cTn id="31" dur="500"/>
                                        <p:tgtEl>
                                          <p:spTgt spid="113"/>
                                        </p:tgtEl>
                                      </p:cBhvr>
                                    </p:animEffect>
                                  </p:childTnLst>
                                </p:cTn>
                              </p:par>
                              <p:par>
                                <p:cTn id="32" presetID="10" presetClass="entr" presetSubtype="0" fill="hold" nodeType="withEffect">
                                  <p:stCondLst>
                                    <p:cond delay="0"/>
                                  </p:stCondLst>
                                  <p:childTnLst>
                                    <p:set>
                                      <p:cBhvr>
                                        <p:cTn id="33" dur="1" fill="hold">
                                          <p:stCondLst>
                                            <p:cond delay="0"/>
                                          </p:stCondLst>
                                        </p:cTn>
                                        <p:tgtEl>
                                          <p:spTgt spid="108"/>
                                        </p:tgtEl>
                                        <p:attrNameLst>
                                          <p:attrName>style.visibility</p:attrName>
                                        </p:attrNameLst>
                                      </p:cBhvr>
                                      <p:to>
                                        <p:strVal val="visible"/>
                                      </p:to>
                                    </p:set>
                                    <p:animEffect transition="in" filter="fade">
                                      <p:cBhvr>
                                        <p:cTn id="34"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246" grpId="0"/>
      <p:bldP spid="111" grpId="0"/>
      <p:bldP spid="1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4000" b="1" dirty="0" smtClean="0">
                <a:solidFill>
                  <a:schemeClr val="bg1"/>
                </a:solidFill>
              </a:rPr>
              <a:t>GENERAL INFORMATION</a:t>
            </a:r>
            <a:endParaRPr lang="en-US" sz="4000" b="1" dirty="0">
              <a:solidFill>
                <a:schemeClr val="bg1"/>
              </a:solidFill>
            </a:endParaRPr>
          </a:p>
        </p:txBody>
      </p:sp>
      <p:sp>
        <p:nvSpPr>
          <p:cNvPr id="17" name="Oval 16"/>
          <p:cNvSpPr/>
          <p:nvPr/>
        </p:nvSpPr>
        <p:spPr>
          <a:xfrm>
            <a:off x="5943893" y="5855114"/>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38897" y="1256467"/>
            <a:ext cx="5426547" cy="5601533"/>
          </a:xfrm>
          <a:prstGeom prst="rect">
            <a:avLst/>
          </a:prstGeom>
          <a:noFill/>
        </p:spPr>
        <p:txBody>
          <a:bodyPr wrap="square" rtlCol="0">
            <a:spAutoFit/>
          </a:bodyPr>
          <a:lstStyle/>
          <a:p>
            <a:r>
              <a:rPr lang="en-US" sz="2200" dirty="0" smtClean="0"/>
              <a:t>Students </a:t>
            </a:r>
            <a:r>
              <a:rPr lang="en-US" sz="2200" dirty="0"/>
              <a:t>who take dual credit courses are </a:t>
            </a:r>
            <a:r>
              <a:rPr lang="en-US" sz="2200" b="1" dirty="0"/>
              <a:t>beginning their college career</a:t>
            </a:r>
            <a:r>
              <a:rPr lang="en-US" sz="2200" dirty="0"/>
              <a:t>.  This is a serious commitment and should only be entered into by those who are ready to be committed to college-level work</a:t>
            </a:r>
            <a:r>
              <a:rPr lang="en-US" sz="2200" dirty="0" smtClean="0"/>
              <a:t>.</a:t>
            </a:r>
          </a:p>
          <a:p>
            <a:endParaRPr lang="en-US" sz="2200" dirty="0" smtClean="0"/>
          </a:p>
          <a:p>
            <a:r>
              <a:rPr lang="en-US" sz="2200" dirty="0"/>
              <a:t>Students and parents should discuss the </a:t>
            </a:r>
            <a:r>
              <a:rPr lang="en-US" sz="2200" b="1" dirty="0"/>
              <a:t>level of commitment </a:t>
            </a:r>
            <a:r>
              <a:rPr lang="en-US" sz="2200" dirty="0"/>
              <a:t>needed in regards to their high school course load and extra-curricular activities. </a:t>
            </a:r>
            <a:endParaRPr lang="en-US" sz="2200" dirty="0" smtClean="0"/>
          </a:p>
          <a:p>
            <a:endParaRPr lang="en-US" sz="2200" dirty="0"/>
          </a:p>
          <a:p>
            <a:r>
              <a:rPr lang="en-US" sz="2200" dirty="0" smtClean="0"/>
              <a:t>Students will be taught by a Lee College instructor on the high school campus or online.  </a:t>
            </a:r>
            <a:endParaRPr lang="en-US" sz="2200" dirty="0"/>
          </a:p>
          <a:p>
            <a:endParaRPr lang="en-US" sz="2800" dirty="0"/>
          </a:p>
        </p:txBody>
      </p:sp>
      <p:sp>
        <p:nvSpPr>
          <p:cNvPr id="50" name="Freeform 35"/>
          <p:cNvSpPr>
            <a:spLocks/>
          </p:cNvSpPr>
          <p:nvPr/>
        </p:nvSpPr>
        <p:spPr bwMode="auto">
          <a:xfrm>
            <a:off x="5981381" y="2165111"/>
            <a:ext cx="4513624" cy="2635446"/>
          </a:xfrm>
          <a:custGeom>
            <a:avLst/>
            <a:gdLst>
              <a:gd name="T0" fmla="*/ 2058 w 2408"/>
              <a:gd name="T1" fmla="*/ 186 h 1406"/>
              <a:gd name="T2" fmla="*/ 1858 w 2408"/>
              <a:gd name="T3" fmla="*/ 268 h 1406"/>
              <a:gd name="T4" fmla="*/ 1638 w 2408"/>
              <a:gd name="T5" fmla="*/ 286 h 1406"/>
              <a:gd name="T6" fmla="*/ 1502 w 2408"/>
              <a:gd name="T7" fmla="*/ 270 h 1406"/>
              <a:gd name="T8" fmla="*/ 1308 w 2408"/>
              <a:gd name="T9" fmla="*/ 218 h 1406"/>
              <a:gd name="T10" fmla="*/ 1164 w 2408"/>
              <a:gd name="T11" fmla="*/ 140 h 1406"/>
              <a:gd name="T12" fmla="*/ 928 w 2408"/>
              <a:gd name="T13" fmla="*/ 28 h 1406"/>
              <a:gd name="T14" fmla="*/ 672 w 2408"/>
              <a:gd name="T15" fmla="*/ 2 h 1406"/>
              <a:gd name="T16" fmla="*/ 460 w 2408"/>
              <a:gd name="T17" fmla="*/ 44 h 1406"/>
              <a:gd name="T18" fmla="*/ 232 w 2408"/>
              <a:gd name="T19" fmla="*/ 166 h 1406"/>
              <a:gd name="T20" fmla="*/ 70 w 2408"/>
              <a:gd name="T21" fmla="*/ 362 h 1406"/>
              <a:gd name="T22" fmla="*/ 2 w 2408"/>
              <a:gd name="T23" fmla="*/ 594 h 1406"/>
              <a:gd name="T24" fmla="*/ 30 w 2408"/>
              <a:gd name="T25" fmla="*/ 1056 h 1406"/>
              <a:gd name="T26" fmla="*/ 160 w 2408"/>
              <a:gd name="T27" fmla="*/ 1406 h 1406"/>
              <a:gd name="T28" fmla="*/ 288 w 2408"/>
              <a:gd name="T29" fmla="*/ 1400 h 1406"/>
              <a:gd name="T30" fmla="*/ 342 w 2408"/>
              <a:gd name="T31" fmla="*/ 1368 h 1406"/>
              <a:gd name="T32" fmla="*/ 332 w 2408"/>
              <a:gd name="T33" fmla="*/ 1322 h 1406"/>
              <a:gd name="T34" fmla="*/ 296 w 2408"/>
              <a:gd name="T35" fmla="*/ 1258 h 1406"/>
              <a:gd name="T36" fmla="*/ 314 w 2408"/>
              <a:gd name="T37" fmla="*/ 1202 h 1406"/>
              <a:gd name="T38" fmla="*/ 414 w 2408"/>
              <a:gd name="T39" fmla="*/ 1164 h 1406"/>
              <a:gd name="T40" fmla="*/ 498 w 2408"/>
              <a:gd name="T41" fmla="*/ 1164 h 1406"/>
              <a:gd name="T42" fmla="*/ 550 w 2408"/>
              <a:gd name="T43" fmla="*/ 1206 h 1406"/>
              <a:gd name="T44" fmla="*/ 554 w 2408"/>
              <a:gd name="T45" fmla="*/ 1218 h 1406"/>
              <a:gd name="T46" fmla="*/ 544 w 2408"/>
              <a:gd name="T47" fmla="*/ 1282 h 1406"/>
              <a:gd name="T48" fmla="*/ 538 w 2408"/>
              <a:gd name="T49" fmla="*/ 1294 h 1406"/>
              <a:gd name="T50" fmla="*/ 530 w 2408"/>
              <a:gd name="T51" fmla="*/ 1326 h 1406"/>
              <a:gd name="T52" fmla="*/ 574 w 2408"/>
              <a:gd name="T53" fmla="*/ 1356 h 1406"/>
              <a:gd name="T54" fmla="*/ 586 w 2408"/>
              <a:gd name="T55" fmla="*/ 1358 h 1406"/>
              <a:gd name="T56" fmla="*/ 674 w 2408"/>
              <a:gd name="T57" fmla="*/ 1344 h 1406"/>
              <a:gd name="T58" fmla="*/ 852 w 2408"/>
              <a:gd name="T59" fmla="*/ 1276 h 1406"/>
              <a:gd name="T60" fmla="*/ 874 w 2408"/>
              <a:gd name="T61" fmla="*/ 1264 h 1406"/>
              <a:gd name="T62" fmla="*/ 1068 w 2408"/>
              <a:gd name="T63" fmla="*/ 1186 h 1406"/>
              <a:gd name="T64" fmla="*/ 1194 w 2408"/>
              <a:gd name="T65" fmla="*/ 1178 h 1406"/>
              <a:gd name="T66" fmla="*/ 1218 w 2408"/>
              <a:gd name="T67" fmla="*/ 1212 h 1406"/>
              <a:gd name="T68" fmla="*/ 1194 w 2408"/>
              <a:gd name="T69" fmla="*/ 1280 h 1406"/>
              <a:gd name="T70" fmla="*/ 1210 w 2408"/>
              <a:gd name="T71" fmla="*/ 1342 h 1406"/>
              <a:gd name="T72" fmla="*/ 1306 w 2408"/>
              <a:gd name="T73" fmla="*/ 1366 h 1406"/>
              <a:gd name="T74" fmla="*/ 1412 w 2408"/>
              <a:gd name="T75" fmla="*/ 1342 h 1406"/>
              <a:gd name="T76" fmla="*/ 1452 w 2408"/>
              <a:gd name="T77" fmla="*/ 1290 h 1406"/>
              <a:gd name="T78" fmla="*/ 1428 w 2408"/>
              <a:gd name="T79" fmla="*/ 1218 h 1406"/>
              <a:gd name="T80" fmla="*/ 1402 w 2408"/>
              <a:gd name="T81" fmla="*/ 1182 h 1406"/>
              <a:gd name="T82" fmla="*/ 1448 w 2408"/>
              <a:gd name="T83" fmla="*/ 1130 h 1406"/>
              <a:gd name="T84" fmla="*/ 1614 w 2408"/>
              <a:gd name="T85" fmla="*/ 1122 h 1406"/>
              <a:gd name="T86" fmla="*/ 1748 w 2408"/>
              <a:gd name="T87" fmla="*/ 1146 h 1406"/>
              <a:gd name="T88" fmla="*/ 1988 w 2408"/>
              <a:gd name="T89" fmla="*/ 1166 h 1406"/>
              <a:gd name="T90" fmla="*/ 2086 w 2408"/>
              <a:gd name="T91" fmla="*/ 1136 h 1406"/>
              <a:gd name="T92" fmla="*/ 2088 w 2408"/>
              <a:gd name="T93" fmla="*/ 1094 h 1406"/>
              <a:gd name="T94" fmla="*/ 2046 w 2408"/>
              <a:gd name="T95" fmla="*/ 1028 h 1406"/>
              <a:gd name="T96" fmla="*/ 2070 w 2408"/>
              <a:gd name="T97" fmla="*/ 956 h 1406"/>
              <a:gd name="T98" fmla="*/ 2190 w 2408"/>
              <a:gd name="T99" fmla="*/ 922 h 1406"/>
              <a:gd name="T100" fmla="*/ 2286 w 2408"/>
              <a:gd name="T101" fmla="*/ 946 h 1406"/>
              <a:gd name="T102" fmla="*/ 2302 w 2408"/>
              <a:gd name="T103" fmla="*/ 1014 h 1406"/>
              <a:gd name="T104" fmla="*/ 2282 w 2408"/>
              <a:gd name="T105" fmla="*/ 1064 h 1406"/>
              <a:gd name="T106" fmla="*/ 2288 w 2408"/>
              <a:gd name="T107" fmla="*/ 1100 h 1406"/>
              <a:gd name="T108" fmla="*/ 2350 w 2408"/>
              <a:gd name="T109" fmla="*/ 1118 h 1406"/>
              <a:gd name="T110" fmla="*/ 2398 w 2408"/>
              <a:gd name="T111" fmla="*/ 892 h 1406"/>
              <a:gd name="T112" fmla="*/ 2408 w 2408"/>
              <a:gd name="T113" fmla="*/ 608 h 1406"/>
              <a:gd name="T114" fmla="*/ 2358 w 2408"/>
              <a:gd name="T115" fmla="*/ 398 h 1406"/>
              <a:gd name="T116" fmla="*/ 2244 w 2408"/>
              <a:gd name="T117" fmla="*/ 228 h 1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408" h="1406">
                <a:moveTo>
                  <a:pt x="2170" y="158"/>
                </a:moveTo>
                <a:lnTo>
                  <a:pt x="2170" y="158"/>
                </a:lnTo>
                <a:lnTo>
                  <a:pt x="2134" y="132"/>
                </a:lnTo>
                <a:lnTo>
                  <a:pt x="2134" y="132"/>
                </a:lnTo>
                <a:lnTo>
                  <a:pt x="2096" y="160"/>
                </a:lnTo>
                <a:lnTo>
                  <a:pt x="2058" y="186"/>
                </a:lnTo>
                <a:lnTo>
                  <a:pt x="2016" y="210"/>
                </a:lnTo>
                <a:lnTo>
                  <a:pt x="1972" y="230"/>
                </a:lnTo>
                <a:lnTo>
                  <a:pt x="1972" y="230"/>
                </a:lnTo>
                <a:lnTo>
                  <a:pt x="1936" y="244"/>
                </a:lnTo>
                <a:lnTo>
                  <a:pt x="1898" y="258"/>
                </a:lnTo>
                <a:lnTo>
                  <a:pt x="1858" y="268"/>
                </a:lnTo>
                <a:lnTo>
                  <a:pt x="1818" y="276"/>
                </a:lnTo>
                <a:lnTo>
                  <a:pt x="1776" y="282"/>
                </a:lnTo>
                <a:lnTo>
                  <a:pt x="1732" y="286"/>
                </a:lnTo>
                <a:lnTo>
                  <a:pt x="1686" y="288"/>
                </a:lnTo>
                <a:lnTo>
                  <a:pt x="1638" y="286"/>
                </a:lnTo>
                <a:lnTo>
                  <a:pt x="1638" y="286"/>
                </a:lnTo>
                <a:lnTo>
                  <a:pt x="1638" y="286"/>
                </a:lnTo>
                <a:lnTo>
                  <a:pt x="1608" y="284"/>
                </a:lnTo>
                <a:lnTo>
                  <a:pt x="1608" y="284"/>
                </a:lnTo>
                <a:lnTo>
                  <a:pt x="1574" y="282"/>
                </a:lnTo>
                <a:lnTo>
                  <a:pt x="1540" y="276"/>
                </a:lnTo>
                <a:lnTo>
                  <a:pt x="1502" y="270"/>
                </a:lnTo>
                <a:lnTo>
                  <a:pt x="1466" y="262"/>
                </a:lnTo>
                <a:lnTo>
                  <a:pt x="1428" y="254"/>
                </a:lnTo>
                <a:lnTo>
                  <a:pt x="1390" y="242"/>
                </a:lnTo>
                <a:lnTo>
                  <a:pt x="1350" y="230"/>
                </a:lnTo>
                <a:lnTo>
                  <a:pt x="1308" y="218"/>
                </a:lnTo>
                <a:lnTo>
                  <a:pt x="1308" y="218"/>
                </a:lnTo>
                <a:lnTo>
                  <a:pt x="1260" y="200"/>
                </a:lnTo>
                <a:lnTo>
                  <a:pt x="1212" y="180"/>
                </a:lnTo>
                <a:lnTo>
                  <a:pt x="1212" y="180"/>
                </a:lnTo>
                <a:lnTo>
                  <a:pt x="1198" y="168"/>
                </a:lnTo>
                <a:lnTo>
                  <a:pt x="1198" y="168"/>
                </a:lnTo>
                <a:lnTo>
                  <a:pt x="1164" y="140"/>
                </a:lnTo>
                <a:lnTo>
                  <a:pt x="1126" y="116"/>
                </a:lnTo>
                <a:lnTo>
                  <a:pt x="1088" y="92"/>
                </a:lnTo>
                <a:lnTo>
                  <a:pt x="1050" y="72"/>
                </a:lnTo>
                <a:lnTo>
                  <a:pt x="1010" y="56"/>
                </a:lnTo>
                <a:lnTo>
                  <a:pt x="968" y="40"/>
                </a:lnTo>
                <a:lnTo>
                  <a:pt x="928" y="28"/>
                </a:lnTo>
                <a:lnTo>
                  <a:pt x="886" y="18"/>
                </a:lnTo>
                <a:lnTo>
                  <a:pt x="844" y="10"/>
                </a:lnTo>
                <a:lnTo>
                  <a:pt x="800" y="4"/>
                </a:lnTo>
                <a:lnTo>
                  <a:pt x="758" y="2"/>
                </a:lnTo>
                <a:lnTo>
                  <a:pt x="714" y="0"/>
                </a:lnTo>
                <a:lnTo>
                  <a:pt x="672" y="2"/>
                </a:lnTo>
                <a:lnTo>
                  <a:pt x="628" y="6"/>
                </a:lnTo>
                <a:lnTo>
                  <a:pt x="586" y="12"/>
                </a:lnTo>
                <a:lnTo>
                  <a:pt x="544" y="20"/>
                </a:lnTo>
                <a:lnTo>
                  <a:pt x="544" y="20"/>
                </a:lnTo>
                <a:lnTo>
                  <a:pt x="502" y="30"/>
                </a:lnTo>
                <a:lnTo>
                  <a:pt x="460" y="44"/>
                </a:lnTo>
                <a:lnTo>
                  <a:pt x="418" y="58"/>
                </a:lnTo>
                <a:lnTo>
                  <a:pt x="378" y="76"/>
                </a:lnTo>
                <a:lnTo>
                  <a:pt x="340" y="96"/>
                </a:lnTo>
                <a:lnTo>
                  <a:pt x="302" y="118"/>
                </a:lnTo>
                <a:lnTo>
                  <a:pt x="266" y="142"/>
                </a:lnTo>
                <a:lnTo>
                  <a:pt x="232" y="166"/>
                </a:lnTo>
                <a:lnTo>
                  <a:pt x="200" y="194"/>
                </a:lnTo>
                <a:lnTo>
                  <a:pt x="170" y="224"/>
                </a:lnTo>
                <a:lnTo>
                  <a:pt x="142" y="256"/>
                </a:lnTo>
                <a:lnTo>
                  <a:pt x="114" y="290"/>
                </a:lnTo>
                <a:lnTo>
                  <a:pt x="90" y="326"/>
                </a:lnTo>
                <a:lnTo>
                  <a:pt x="70" y="362"/>
                </a:lnTo>
                <a:lnTo>
                  <a:pt x="50" y="402"/>
                </a:lnTo>
                <a:lnTo>
                  <a:pt x="34" y="442"/>
                </a:lnTo>
                <a:lnTo>
                  <a:pt x="34" y="442"/>
                </a:lnTo>
                <a:lnTo>
                  <a:pt x="20" y="490"/>
                </a:lnTo>
                <a:lnTo>
                  <a:pt x="10" y="540"/>
                </a:lnTo>
                <a:lnTo>
                  <a:pt x="2" y="594"/>
                </a:lnTo>
                <a:lnTo>
                  <a:pt x="0" y="648"/>
                </a:lnTo>
                <a:lnTo>
                  <a:pt x="0" y="648"/>
                </a:lnTo>
                <a:lnTo>
                  <a:pt x="2" y="754"/>
                </a:lnTo>
                <a:lnTo>
                  <a:pt x="8" y="858"/>
                </a:lnTo>
                <a:lnTo>
                  <a:pt x="16" y="960"/>
                </a:lnTo>
                <a:lnTo>
                  <a:pt x="30" y="1056"/>
                </a:lnTo>
                <a:lnTo>
                  <a:pt x="44" y="1148"/>
                </a:lnTo>
                <a:lnTo>
                  <a:pt x="64" y="1238"/>
                </a:lnTo>
                <a:lnTo>
                  <a:pt x="84" y="1322"/>
                </a:lnTo>
                <a:lnTo>
                  <a:pt x="108" y="1404"/>
                </a:lnTo>
                <a:lnTo>
                  <a:pt x="108" y="1404"/>
                </a:lnTo>
                <a:lnTo>
                  <a:pt x="160" y="1406"/>
                </a:lnTo>
                <a:lnTo>
                  <a:pt x="206" y="1406"/>
                </a:lnTo>
                <a:lnTo>
                  <a:pt x="246" y="1404"/>
                </a:lnTo>
                <a:lnTo>
                  <a:pt x="278" y="1402"/>
                </a:lnTo>
                <a:lnTo>
                  <a:pt x="278" y="1402"/>
                </a:lnTo>
                <a:lnTo>
                  <a:pt x="288" y="1400"/>
                </a:lnTo>
                <a:lnTo>
                  <a:pt x="288" y="1400"/>
                </a:lnTo>
                <a:lnTo>
                  <a:pt x="296" y="1398"/>
                </a:lnTo>
                <a:lnTo>
                  <a:pt x="296" y="1398"/>
                </a:lnTo>
                <a:lnTo>
                  <a:pt x="312" y="1394"/>
                </a:lnTo>
                <a:lnTo>
                  <a:pt x="326" y="1384"/>
                </a:lnTo>
                <a:lnTo>
                  <a:pt x="338" y="1374"/>
                </a:lnTo>
                <a:lnTo>
                  <a:pt x="342" y="1368"/>
                </a:lnTo>
                <a:lnTo>
                  <a:pt x="344" y="1362"/>
                </a:lnTo>
                <a:lnTo>
                  <a:pt x="344" y="1362"/>
                </a:lnTo>
                <a:lnTo>
                  <a:pt x="346" y="1352"/>
                </a:lnTo>
                <a:lnTo>
                  <a:pt x="346" y="1342"/>
                </a:lnTo>
                <a:lnTo>
                  <a:pt x="340" y="1332"/>
                </a:lnTo>
                <a:lnTo>
                  <a:pt x="332" y="1322"/>
                </a:lnTo>
                <a:lnTo>
                  <a:pt x="332" y="1322"/>
                </a:lnTo>
                <a:lnTo>
                  <a:pt x="320" y="1308"/>
                </a:lnTo>
                <a:lnTo>
                  <a:pt x="308" y="1292"/>
                </a:lnTo>
                <a:lnTo>
                  <a:pt x="304" y="1280"/>
                </a:lnTo>
                <a:lnTo>
                  <a:pt x="300" y="1270"/>
                </a:lnTo>
                <a:lnTo>
                  <a:pt x="296" y="1258"/>
                </a:lnTo>
                <a:lnTo>
                  <a:pt x="296" y="1248"/>
                </a:lnTo>
                <a:lnTo>
                  <a:pt x="296" y="1248"/>
                </a:lnTo>
                <a:lnTo>
                  <a:pt x="296" y="1236"/>
                </a:lnTo>
                <a:lnTo>
                  <a:pt x="298" y="1224"/>
                </a:lnTo>
                <a:lnTo>
                  <a:pt x="304" y="1214"/>
                </a:lnTo>
                <a:lnTo>
                  <a:pt x="314" y="1202"/>
                </a:lnTo>
                <a:lnTo>
                  <a:pt x="326" y="1192"/>
                </a:lnTo>
                <a:lnTo>
                  <a:pt x="340" y="1184"/>
                </a:lnTo>
                <a:lnTo>
                  <a:pt x="360" y="1176"/>
                </a:lnTo>
                <a:lnTo>
                  <a:pt x="384" y="1170"/>
                </a:lnTo>
                <a:lnTo>
                  <a:pt x="384" y="1170"/>
                </a:lnTo>
                <a:lnTo>
                  <a:pt x="414" y="1164"/>
                </a:lnTo>
                <a:lnTo>
                  <a:pt x="414" y="1164"/>
                </a:lnTo>
                <a:lnTo>
                  <a:pt x="440" y="1162"/>
                </a:lnTo>
                <a:lnTo>
                  <a:pt x="462" y="1160"/>
                </a:lnTo>
                <a:lnTo>
                  <a:pt x="462" y="1160"/>
                </a:lnTo>
                <a:lnTo>
                  <a:pt x="482" y="1162"/>
                </a:lnTo>
                <a:lnTo>
                  <a:pt x="498" y="1164"/>
                </a:lnTo>
                <a:lnTo>
                  <a:pt x="512" y="1168"/>
                </a:lnTo>
                <a:lnTo>
                  <a:pt x="524" y="1174"/>
                </a:lnTo>
                <a:lnTo>
                  <a:pt x="534" y="1182"/>
                </a:lnTo>
                <a:lnTo>
                  <a:pt x="540" y="1188"/>
                </a:lnTo>
                <a:lnTo>
                  <a:pt x="546" y="1198"/>
                </a:lnTo>
                <a:lnTo>
                  <a:pt x="550" y="1206"/>
                </a:lnTo>
                <a:lnTo>
                  <a:pt x="550" y="1206"/>
                </a:lnTo>
                <a:lnTo>
                  <a:pt x="552" y="1212"/>
                </a:lnTo>
                <a:lnTo>
                  <a:pt x="552" y="1212"/>
                </a:lnTo>
                <a:lnTo>
                  <a:pt x="554" y="1218"/>
                </a:lnTo>
                <a:lnTo>
                  <a:pt x="554" y="1218"/>
                </a:lnTo>
                <a:lnTo>
                  <a:pt x="554" y="1218"/>
                </a:lnTo>
                <a:lnTo>
                  <a:pt x="554" y="1218"/>
                </a:lnTo>
                <a:lnTo>
                  <a:pt x="554" y="1236"/>
                </a:lnTo>
                <a:lnTo>
                  <a:pt x="552" y="1252"/>
                </a:lnTo>
                <a:lnTo>
                  <a:pt x="548" y="1268"/>
                </a:lnTo>
                <a:lnTo>
                  <a:pt x="544" y="1282"/>
                </a:lnTo>
                <a:lnTo>
                  <a:pt x="544" y="1282"/>
                </a:lnTo>
                <a:lnTo>
                  <a:pt x="540" y="1288"/>
                </a:lnTo>
                <a:lnTo>
                  <a:pt x="540" y="1288"/>
                </a:lnTo>
                <a:lnTo>
                  <a:pt x="540" y="1288"/>
                </a:lnTo>
                <a:lnTo>
                  <a:pt x="540" y="1288"/>
                </a:lnTo>
                <a:lnTo>
                  <a:pt x="538" y="1294"/>
                </a:lnTo>
                <a:lnTo>
                  <a:pt x="538" y="1294"/>
                </a:lnTo>
                <a:lnTo>
                  <a:pt x="532" y="1302"/>
                </a:lnTo>
                <a:lnTo>
                  <a:pt x="530" y="1312"/>
                </a:lnTo>
                <a:lnTo>
                  <a:pt x="530" y="1312"/>
                </a:lnTo>
                <a:lnTo>
                  <a:pt x="530" y="1316"/>
                </a:lnTo>
                <a:lnTo>
                  <a:pt x="530" y="1316"/>
                </a:lnTo>
                <a:lnTo>
                  <a:pt x="530" y="1326"/>
                </a:lnTo>
                <a:lnTo>
                  <a:pt x="534" y="1334"/>
                </a:lnTo>
                <a:lnTo>
                  <a:pt x="540" y="1340"/>
                </a:lnTo>
                <a:lnTo>
                  <a:pt x="546" y="1346"/>
                </a:lnTo>
                <a:lnTo>
                  <a:pt x="554" y="1350"/>
                </a:lnTo>
                <a:lnTo>
                  <a:pt x="564" y="1354"/>
                </a:lnTo>
                <a:lnTo>
                  <a:pt x="574" y="1356"/>
                </a:lnTo>
                <a:lnTo>
                  <a:pt x="584" y="1358"/>
                </a:lnTo>
                <a:lnTo>
                  <a:pt x="584" y="1358"/>
                </a:lnTo>
                <a:lnTo>
                  <a:pt x="586" y="1358"/>
                </a:lnTo>
                <a:lnTo>
                  <a:pt x="586" y="1358"/>
                </a:lnTo>
                <a:lnTo>
                  <a:pt x="586" y="1358"/>
                </a:lnTo>
                <a:lnTo>
                  <a:pt x="586" y="1358"/>
                </a:lnTo>
                <a:lnTo>
                  <a:pt x="600" y="1358"/>
                </a:lnTo>
                <a:lnTo>
                  <a:pt x="600" y="1358"/>
                </a:lnTo>
                <a:lnTo>
                  <a:pt x="600" y="1358"/>
                </a:lnTo>
                <a:lnTo>
                  <a:pt x="600" y="1358"/>
                </a:lnTo>
                <a:lnTo>
                  <a:pt x="646" y="1350"/>
                </a:lnTo>
                <a:lnTo>
                  <a:pt x="674" y="1344"/>
                </a:lnTo>
                <a:lnTo>
                  <a:pt x="704" y="1336"/>
                </a:lnTo>
                <a:lnTo>
                  <a:pt x="738" y="1326"/>
                </a:lnTo>
                <a:lnTo>
                  <a:pt x="774" y="1312"/>
                </a:lnTo>
                <a:lnTo>
                  <a:pt x="812" y="1296"/>
                </a:lnTo>
                <a:lnTo>
                  <a:pt x="852" y="1276"/>
                </a:lnTo>
                <a:lnTo>
                  <a:pt x="852" y="1276"/>
                </a:lnTo>
                <a:lnTo>
                  <a:pt x="874" y="1264"/>
                </a:lnTo>
                <a:lnTo>
                  <a:pt x="874" y="1264"/>
                </a:lnTo>
                <a:lnTo>
                  <a:pt x="874" y="1264"/>
                </a:lnTo>
                <a:lnTo>
                  <a:pt x="874" y="1264"/>
                </a:lnTo>
                <a:lnTo>
                  <a:pt x="874" y="1264"/>
                </a:lnTo>
                <a:lnTo>
                  <a:pt x="874" y="1264"/>
                </a:lnTo>
                <a:lnTo>
                  <a:pt x="874" y="1264"/>
                </a:lnTo>
                <a:lnTo>
                  <a:pt x="916" y="1240"/>
                </a:lnTo>
                <a:lnTo>
                  <a:pt x="958" y="1222"/>
                </a:lnTo>
                <a:lnTo>
                  <a:pt x="998" y="1206"/>
                </a:lnTo>
                <a:lnTo>
                  <a:pt x="1034" y="1194"/>
                </a:lnTo>
                <a:lnTo>
                  <a:pt x="1068" y="1186"/>
                </a:lnTo>
                <a:lnTo>
                  <a:pt x="1100" y="1178"/>
                </a:lnTo>
                <a:lnTo>
                  <a:pt x="1148" y="1170"/>
                </a:lnTo>
                <a:lnTo>
                  <a:pt x="1148" y="1170"/>
                </a:lnTo>
                <a:lnTo>
                  <a:pt x="1166" y="1170"/>
                </a:lnTo>
                <a:lnTo>
                  <a:pt x="1186" y="1174"/>
                </a:lnTo>
                <a:lnTo>
                  <a:pt x="1194" y="1178"/>
                </a:lnTo>
                <a:lnTo>
                  <a:pt x="1202" y="1182"/>
                </a:lnTo>
                <a:lnTo>
                  <a:pt x="1208" y="1186"/>
                </a:lnTo>
                <a:lnTo>
                  <a:pt x="1214" y="1192"/>
                </a:lnTo>
                <a:lnTo>
                  <a:pt x="1214" y="1192"/>
                </a:lnTo>
                <a:lnTo>
                  <a:pt x="1218" y="1202"/>
                </a:lnTo>
                <a:lnTo>
                  <a:pt x="1218" y="1212"/>
                </a:lnTo>
                <a:lnTo>
                  <a:pt x="1216" y="1222"/>
                </a:lnTo>
                <a:lnTo>
                  <a:pt x="1210" y="1236"/>
                </a:lnTo>
                <a:lnTo>
                  <a:pt x="1210" y="1236"/>
                </a:lnTo>
                <a:lnTo>
                  <a:pt x="1202" y="1254"/>
                </a:lnTo>
                <a:lnTo>
                  <a:pt x="1198" y="1266"/>
                </a:lnTo>
                <a:lnTo>
                  <a:pt x="1194" y="1280"/>
                </a:lnTo>
                <a:lnTo>
                  <a:pt x="1194" y="1292"/>
                </a:lnTo>
                <a:lnTo>
                  <a:pt x="1194" y="1306"/>
                </a:lnTo>
                <a:lnTo>
                  <a:pt x="1196" y="1320"/>
                </a:lnTo>
                <a:lnTo>
                  <a:pt x="1202" y="1332"/>
                </a:lnTo>
                <a:lnTo>
                  <a:pt x="1202" y="1332"/>
                </a:lnTo>
                <a:lnTo>
                  <a:pt x="1210" y="1342"/>
                </a:lnTo>
                <a:lnTo>
                  <a:pt x="1218" y="1350"/>
                </a:lnTo>
                <a:lnTo>
                  <a:pt x="1230" y="1356"/>
                </a:lnTo>
                <a:lnTo>
                  <a:pt x="1244" y="1362"/>
                </a:lnTo>
                <a:lnTo>
                  <a:pt x="1262" y="1366"/>
                </a:lnTo>
                <a:lnTo>
                  <a:pt x="1282" y="1368"/>
                </a:lnTo>
                <a:lnTo>
                  <a:pt x="1306" y="1366"/>
                </a:lnTo>
                <a:lnTo>
                  <a:pt x="1334" y="1364"/>
                </a:lnTo>
                <a:lnTo>
                  <a:pt x="1334" y="1364"/>
                </a:lnTo>
                <a:lnTo>
                  <a:pt x="1358" y="1360"/>
                </a:lnTo>
                <a:lnTo>
                  <a:pt x="1378" y="1354"/>
                </a:lnTo>
                <a:lnTo>
                  <a:pt x="1396" y="1348"/>
                </a:lnTo>
                <a:lnTo>
                  <a:pt x="1412" y="1342"/>
                </a:lnTo>
                <a:lnTo>
                  <a:pt x="1424" y="1334"/>
                </a:lnTo>
                <a:lnTo>
                  <a:pt x="1434" y="1326"/>
                </a:lnTo>
                <a:lnTo>
                  <a:pt x="1442" y="1318"/>
                </a:lnTo>
                <a:lnTo>
                  <a:pt x="1448" y="1308"/>
                </a:lnTo>
                <a:lnTo>
                  <a:pt x="1450" y="1298"/>
                </a:lnTo>
                <a:lnTo>
                  <a:pt x="1452" y="1290"/>
                </a:lnTo>
                <a:lnTo>
                  <a:pt x="1452" y="1280"/>
                </a:lnTo>
                <a:lnTo>
                  <a:pt x="1452" y="1270"/>
                </a:lnTo>
                <a:lnTo>
                  <a:pt x="1446" y="1252"/>
                </a:lnTo>
                <a:lnTo>
                  <a:pt x="1438" y="1234"/>
                </a:lnTo>
                <a:lnTo>
                  <a:pt x="1438" y="1234"/>
                </a:lnTo>
                <a:lnTo>
                  <a:pt x="1428" y="1218"/>
                </a:lnTo>
                <a:lnTo>
                  <a:pt x="1418" y="1208"/>
                </a:lnTo>
                <a:lnTo>
                  <a:pt x="1418" y="1208"/>
                </a:lnTo>
                <a:lnTo>
                  <a:pt x="1410" y="1200"/>
                </a:lnTo>
                <a:lnTo>
                  <a:pt x="1406" y="1192"/>
                </a:lnTo>
                <a:lnTo>
                  <a:pt x="1406" y="1192"/>
                </a:lnTo>
                <a:lnTo>
                  <a:pt x="1402" y="1182"/>
                </a:lnTo>
                <a:lnTo>
                  <a:pt x="1402" y="1170"/>
                </a:lnTo>
                <a:lnTo>
                  <a:pt x="1406" y="1160"/>
                </a:lnTo>
                <a:lnTo>
                  <a:pt x="1414" y="1150"/>
                </a:lnTo>
                <a:lnTo>
                  <a:pt x="1424" y="1142"/>
                </a:lnTo>
                <a:lnTo>
                  <a:pt x="1436" y="1136"/>
                </a:lnTo>
                <a:lnTo>
                  <a:pt x="1448" y="1130"/>
                </a:lnTo>
                <a:lnTo>
                  <a:pt x="1460" y="1128"/>
                </a:lnTo>
                <a:lnTo>
                  <a:pt x="1460" y="1128"/>
                </a:lnTo>
                <a:lnTo>
                  <a:pt x="1510" y="1124"/>
                </a:lnTo>
                <a:lnTo>
                  <a:pt x="1540" y="1122"/>
                </a:lnTo>
                <a:lnTo>
                  <a:pt x="1576" y="1122"/>
                </a:lnTo>
                <a:lnTo>
                  <a:pt x="1614" y="1122"/>
                </a:lnTo>
                <a:lnTo>
                  <a:pt x="1656" y="1128"/>
                </a:lnTo>
                <a:lnTo>
                  <a:pt x="1702" y="1134"/>
                </a:lnTo>
                <a:lnTo>
                  <a:pt x="1748" y="1144"/>
                </a:lnTo>
                <a:lnTo>
                  <a:pt x="1748" y="1144"/>
                </a:lnTo>
                <a:lnTo>
                  <a:pt x="1748" y="1146"/>
                </a:lnTo>
                <a:lnTo>
                  <a:pt x="1748" y="1146"/>
                </a:lnTo>
                <a:lnTo>
                  <a:pt x="1796" y="1156"/>
                </a:lnTo>
                <a:lnTo>
                  <a:pt x="1840" y="1162"/>
                </a:lnTo>
                <a:lnTo>
                  <a:pt x="1882" y="1166"/>
                </a:lnTo>
                <a:lnTo>
                  <a:pt x="1920" y="1168"/>
                </a:lnTo>
                <a:lnTo>
                  <a:pt x="1956" y="1168"/>
                </a:lnTo>
                <a:lnTo>
                  <a:pt x="1988" y="1166"/>
                </a:lnTo>
                <a:lnTo>
                  <a:pt x="2038" y="1160"/>
                </a:lnTo>
                <a:lnTo>
                  <a:pt x="2038" y="1160"/>
                </a:lnTo>
                <a:lnTo>
                  <a:pt x="2054" y="1156"/>
                </a:lnTo>
                <a:lnTo>
                  <a:pt x="2072" y="1148"/>
                </a:lnTo>
                <a:lnTo>
                  <a:pt x="2080" y="1142"/>
                </a:lnTo>
                <a:lnTo>
                  <a:pt x="2086" y="1136"/>
                </a:lnTo>
                <a:lnTo>
                  <a:pt x="2090" y="1130"/>
                </a:lnTo>
                <a:lnTo>
                  <a:pt x="2094" y="1124"/>
                </a:lnTo>
                <a:lnTo>
                  <a:pt x="2094" y="1124"/>
                </a:lnTo>
                <a:lnTo>
                  <a:pt x="2096" y="1114"/>
                </a:lnTo>
                <a:lnTo>
                  <a:pt x="2094" y="1104"/>
                </a:lnTo>
                <a:lnTo>
                  <a:pt x="2088" y="1094"/>
                </a:lnTo>
                <a:lnTo>
                  <a:pt x="2080" y="1084"/>
                </a:lnTo>
                <a:lnTo>
                  <a:pt x="2080" y="1084"/>
                </a:lnTo>
                <a:lnTo>
                  <a:pt x="2068" y="1070"/>
                </a:lnTo>
                <a:lnTo>
                  <a:pt x="2056" y="1050"/>
                </a:lnTo>
                <a:lnTo>
                  <a:pt x="2050" y="1040"/>
                </a:lnTo>
                <a:lnTo>
                  <a:pt x="2046" y="1028"/>
                </a:lnTo>
                <a:lnTo>
                  <a:pt x="2044" y="1016"/>
                </a:lnTo>
                <a:lnTo>
                  <a:pt x="2044" y="1002"/>
                </a:lnTo>
                <a:lnTo>
                  <a:pt x="2046" y="990"/>
                </a:lnTo>
                <a:lnTo>
                  <a:pt x="2050" y="978"/>
                </a:lnTo>
                <a:lnTo>
                  <a:pt x="2058" y="966"/>
                </a:lnTo>
                <a:lnTo>
                  <a:pt x="2070" y="956"/>
                </a:lnTo>
                <a:lnTo>
                  <a:pt x="2086" y="946"/>
                </a:lnTo>
                <a:lnTo>
                  <a:pt x="2108" y="938"/>
                </a:lnTo>
                <a:lnTo>
                  <a:pt x="2132" y="930"/>
                </a:lnTo>
                <a:lnTo>
                  <a:pt x="2164" y="924"/>
                </a:lnTo>
                <a:lnTo>
                  <a:pt x="2164" y="924"/>
                </a:lnTo>
                <a:lnTo>
                  <a:pt x="2190" y="922"/>
                </a:lnTo>
                <a:lnTo>
                  <a:pt x="2214" y="922"/>
                </a:lnTo>
                <a:lnTo>
                  <a:pt x="2234" y="922"/>
                </a:lnTo>
                <a:lnTo>
                  <a:pt x="2252" y="926"/>
                </a:lnTo>
                <a:lnTo>
                  <a:pt x="2266" y="932"/>
                </a:lnTo>
                <a:lnTo>
                  <a:pt x="2276" y="938"/>
                </a:lnTo>
                <a:lnTo>
                  <a:pt x="2286" y="946"/>
                </a:lnTo>
                <a:lnTo>
                  <a:pt x="2294" y="954"/>
                </a:lnTo>
                <a:lnTo>
                  <a:pt x="2298" y="964"/>
                </a:lnTo>
                <a:lnTo>
                  <a:pt x="2302" y="974"/>
                </a:lnTo>
                <a:lnTo>
                  <a:pt x="2304" y="984"/>
                </a:lnTo>
                <a:lnTo>
                  <a:pt x="2304" y="994"/>
                </a:lnTo>
                <a:lnTo>
                  <a:pt x="2302" y="1014"/>
                </a:lnTo>
                <a:lnTo>
                  <a:pt x="2296" y="1034"/>
                </a:lnTo>
                <a:lnTo>
                  <a:pt x="2296" y="1034"/>
                </a:lnTo>
                <a:lnTo>
                  <a:pt x="2292" y="1046"/>
                </a:lnTo>
                <a:lnTo>
                  <a:pt x="2286" y="1056"/>
                </a:lnTo>
                <a:lnTo>
                  <a:pt x="2286" y="1056"/>
                </a:lnTo>
                <a:lnTo>
                  <a:pt x="2282" y="1064"/>
                </a:lnTo>
                <a:lnTo>
                  <a:pt x="2282" y="1064"/>
                </a:lnTo>
                <a:lnTo>
                  <a:pt x="2280" y="1070"/>
                </a:lnTo>
                <a:lnTo>
                  <a:pt x="2278" y="1078"/>
                </a:lnTo>
                <a:lnTo>
                  <a:pt x="2280" y="1084"/>
                </a:lnTo>
                <a:lnTo>
                  <a:pt x="2280" y="1090"/>
                </a:lnTo>
                <a:lnTo>
                  <a:pt x="2288" y="1100"/>
                </a:lnTo>
                <a:lnTo>
                  <a:pt x="2296" y="1108"/>
                </a:lnTo>
                <a:lnTo>
                  <a:pt x="2308" y="1114"/>
                </a:lnTo>
                <a:lnTo>
                  <a:pt x="2322" y="1118"/>
                </a:lnTo>
                <a:lnTo>
                  <a:pt x="2336" y="1118"/>
                </a:lnTo>
                <a:lnTo>
                  <a:pt x="2350" y="1118"/>
                </a:lnTo>
                <a:lnTo>
                  <a:pt x="2350" y="1118"/>
                </a:lnTo>
                <a:lnTo>
                  <a:pt x="2370" y="1114"/>
                </a:lnTo>
                <a:lnTo>
                  <a:pt x="2370" y="1114"/>
                </a:lnTo>
                <a:lnTo>
                  <a:pt x="2378" y="1060"/>
                </a:lnTo>
                <a:lnTo>
                  <a:pt x="2386" y="1006"/>
                </a:lnTo>
                <a:lnTo>
                  <a:pt x="2392" y="948"/>
                </a:lnTo>
                <a:lnTo>
                  <a:pt x="2398" y="892"/>
                </a:lnTo>
                <a:lnTo>
                  <a:pt x="2402" y="832"/>
                </a:lnTo>
                <a:lnTo>
                  <a:pt x="2406" y="772"/>
                </a:lnTo>
                <a:lnTo>
                  <a:pt x="2408" y="710"/>
                </a:lnTo>
                <a:lnTo>
                  <a:pt x="2408" y="648"/>
                </a:lnTo>
                <a:lnTo>
                  <a:pt x="2408" y="648"/>
                </a:lnTo>
                <a:lnTo>
                  <a:pt x="2408" y="608"/>
                </a:lnTo>
                <a:lnTo>
                  <a:pt x="2404" y="572"/>
                </a:lnTo>
                <a:lnTo>
                  <a:pt x="2398" y="534"/>
                </a:lnTo>
                <a:lnTo>
                  <a:pt x="2390" y="498"/>
                </a:lnTo>
                <a:lnTo>
                  <a:pt x="2382" y="464"/>
                </a:lnTo>
                <a:lnTo>
                  <a:pt x="2370" y="430"/>
                </a:lnTo>
                <a:lnTo>
                  <a:pt x="2358" y="398"/>
                </a:lnTo>
                <a:lnTo>
                  <a:pt x="2342" y="368"/>
                </a:lnTo>
                <a:lnTo>
                  <a:pt x="2326" y="336"/>
                </a:lnTo>
                <a:lnTo>
                  <a:pt x="2308" y="308"/>
                </a:lnTo>
                <a:lnTo>
                  <a:pt x="2288" y="280"/>
                </a:lnTo>
                <a:lnTo>
                  <a:pt x="2268" y="254"/>
                </a:lnTo>
                <a:lnTo>
                  <a:pt x="2244" y="228"/>
                </a:lnTo>
                <a:lnTo>
                  <a:pt x="2222" y="204"/>
                </a:lnTo>
                <a:lnTo>
                  <a:pt x="2196" y="180"/>
                </a:lnTo>
                <a:lnTo>
                  <a:pt x="2170" y="158"/>
                </a:lnTo>
                <a:lnTo>
                  <a:pt x="2170" y="158"/>
                </a:lnTo>
                <a:close/>
              </a:path>
            </a:pathLst>
          </a:custGeom>
          <a:solidFill>
            <a:srgbClr val="ED1C24"/>
          </a:solidFill>
          <a:ln w="635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36"/>
          <p:cNvSpPr>
            <a:spLocks/>
          </p:cNvSpPr>
          <p:nvPr/>
        </p:nvSpPr>
        <p:spPr bwMode="auto">
          <a:xfrm>
            <a:off x="7574645" y="624331"/>
            <a:ext cx="3066565" cy="1941908"/>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rgbClr val="0068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52" name="Group 51"/>
          <p:cNvGrpSpPr/>
          <p:nvPr/>
        </p:nvGrpSpPr>
        <p:grpSpPr>
          <a:xfrm>
            <a:off x="6183819" y="3893334"/>
            <a:ext cx="4239957" cy="2230570"/>
            <a:chOff x="6183819" y="3893334"/>
            <a:chExt cx="4239957" cy="2230570"/>
          </a:xfrm>
        </p:grpSpPr>
        <p:sp>
          <p:nvSpPr>
            <p:cNvPr id="53" name="Freeform 37"/>
            <p:cNvSpPr>
              <a:spLocks/>
            </p:cNvSpPr>
            <p:nvPr/>
          </p:nvSpPr>
          <p:spPr bwMode="auto">
            <a:xfrm>
              <a:off x="6183819" y="3893334"/>
              <a:ext cx="4239957" cy="2230570"/>
            </a:xfrm>
            <a:custGeom>
              <a:avLst/>
              <a:gdLst>
                <a:gd name="T0" fmla="*/ 1884 w 2262"/>
                <a:gd name="T1" fmla="*/ 1020 h 1190"/>
                <a:gd name="T2" fmla="*/ 2072 w 2262"/>
                <a:gd name="T3" fmla="*/ 766 h 1190"/>
                <a:gd name="T4" fmla="*/ 2214 w 2262"/>
                <a:gd name="T5" fmla="*/ 408 h 1190"/>
                <a:gd name="T6" fmla="*/ 2242 w 2262"/>
                <a:gd name="T7" fmla="*/ 196 h 1190"/>
                <a:gd name="T8" fmla="*/ 2172 w 2262"/>
                <a:gd name="T9" fmla="*/ 168 h 1190"/>
                <a:gd name="T10" fmla="*/ 2178 w 2262"/>
                <a:gd name="T11" fmla="*/ 132 h 1190"/>
                <a:gd name="T12" fmla="*/ 2196 w 2262"/>
                <a:gd name="T13" fmla="*/ 62 h 1190"/>
                <a:gd name="T14" fmla="*/ 2158 w 2262"/>
                <a:gd name="T15" fmla="*/ 10 h 1190"/>
                <a:gd name="T16" fmla="*/ 2056 w 2262"/>
                <a:gd name="T17" fmla="*/ 2 h 1190"/>
                <a:gd name="T18" fmla="*/ 1942 w 2262"/>
                <a:gd name="T19" fmla="*/ 56 h 1190"/>
                <a:gd name="T20" fmla="*/ 1948 w 2262"/>
                <a:gd name="T21" fmla="*/ 128 h 1190"/>
                <a:gd name="T22" fmla="*/ 1988 w 2262"/>
                <a:gd name="T23" fmla="*/ 192 h 1190"/>
                <a:gd name="T24" fmla="*/ 1964 w 2262"/>
                <a:gd name="T25" fmla="*/ 226 h 1190"/>
                <a:gd name="T26" fmla="*/ 1812 w 2262"/>
                <a:gd name="T27" fmla="*/ 246 h 1190"/>
                <a:gd name="T28" fmla="*/ 1640 w 2262"/>
                <a:gd name="T29" fmla="*/ 222 h 1190"/>
                <a:gd name="T30" fmla="*/ 1432 w 2262"/>
                <a:gd name="T31" fmla="*/ 200 h 1190"/>
                <a:gd name="T32" fmla="*/ 1316 w 2262"/>
                <a:gd name="T33" fmla="*/ 220 h 1190"/>
                <a:gd name="T34" fmla="*/ 1298 w 2262"/>
                <a:gd name="T35" fmla="*/ 270 h 1190"/>
                <a:gd name="T36" fmla="*/ 1330 w 2262"/>
                <a:gd name="T37" fmla="*/ 312 h 1190"/>
                <a:gd name="T38" fmla="*/ 1340 w 2262"/>
                <a:gd name="T39" fmla="*/ 386 h 1190"/>
                <a:gd name="T40" fmla="*/ 1270 w 2262"/>
                <a:gd name="T41" fmla="*/ 432 h 1190"/>
                <a:gd name="T42" fmla="*/ 1154 w 2262"/>
                <a:gd name="T43" fmla="*/ 444 h 1190"/>
                <a:gd name="T44" fmla="*/ 1094 w 2262"/>
                <a:gd name="T45" fmla="*/ 410 h 1190"/>
                <a:gd name="T46" fmla="*/ 1094 w 2262"/>
                <a:gd name="T47" fmla="*/ 332 h 1190"/>
                <a:gd name="T48" fmla="*/ 1106 w 2262"/>
                <a:gd name="T49" fmla="*/ 270 h 1190"/>
                <a:gd name="T50" fmla="*/ 1058 w 2262"/>
                <a:gd name="T51" fmla="*/ 248 h 1190"/>
                <a:gd name="T52" fmla="*/ 890 w 2262"/>
                <a:gd name="T53" fmla="*/ 284 h 1190"/>
                <a:gd name="T54" fmla="*/ 766 w 2262"/>
                <a:gd name="T55" fmla="*/ 342 h 1190"/>
                <a:gd name="T56" fmla="*/ 704 w 2262"/>
                <a:gd name="T57" fmla="*/ 374 h 1190"/>
                <a:gd name="T58" fmla="*/ 492 w 2262"/>
                <a:gd name="T59" fmla="*/ 436 h 1190"/>
                <a:gd name="T60" fmla="*/ 478 w 2262"/>
                <a:gd name="T61" fmla="*/ 436 h 1190"/>
                <a:gd name="T62" fmla="*/ 446 w 2262"/>
                <a:gd name="T63" fmla="*/ 428 h 1190"/>
                <a:gd name="T64" fmla="*/ 422 w 2262"/>
                <a:gd name="T65" fmla="*/ 394 h 1190"/>
                <a:gd name="T66" fmla="*/ 432 w 2262"/>
                <a:gd name="T67" fmla="*/ 366 h 1190"/>
                <a:gd name="T68" fmla="*/ 440 w 2262"/>
                <a:gd name="T69" fmla="*/ 346 h 1190"/>
                <a:gd name="T70" fmla="*/ 446 w 2262"/>
                <a:gd name="T71" fmla="*/ 296 h 1190"/>
                <a:gd name="T72" fmla="*/ 432 w 2262"/>
                <a:gd name="T73" fmla="*/ 266 h 1190"/>
                <a:gd name="T74" fmla="*/ 354 w 2262"/>
                <a:gd name="T75" fmla="*/ 238 h 1190"/>
                <a:gd name="T76" fmla="*/ 276 w 2262"/>
                <a:gd name="T77" fmla="*/ 248 h 1190"/>
                <a:gd name="T78" fmla="*/ 190 w 2262"/>
                <a:gd name="T79" fmla="*/ 302 h 1190"/>
                <a:gd name="T80" fmla="*/ 196 w 2262"/>
                <a:gd name="T81" fmla="*/ 358 h 1190"/>
                <a:gd name="T82" fmla="*/ 238 w 2262"/>
                <a:gd name="T83" fmla="*/ 420 h 1190"/>
                <a:gd name="T84" fmla="*/ 218 w 2262"/>
                <a:gd name="T85" fmla="*/ 462 h 1190"/>
                <a:gd name="T86" fmla="*/ 170 w 2262"/>
                <a:gd name="T87" fmla="*/ 480 h 1190"/>
                <a:gd name="T88" fmla="*/ 0 w 2262"/>
                <a:gd name="T89" fmla="*/ 482 h 1190"/>
                <a:gd name="T90" fmla="*/ 110 w 2262"/>
                <a:gd name="T91" fmla="*/ 746 h 1190"/>
                <a:gd name="T92" fmla="*/ 246 w 2262"/>
                <a:gd name="T93" fmla="*/ 952 h 1190"/>
                <a:gd name="T94" fmla="*/ 402 w 2262"/>
                <a:gd name="T95" fmla="*/ 1096 h 1190"/>
                <a:gd name="T96" fmla="*/ 568 w 2262"/>
                <a:gd name="T97" fmla="*/ 1176 h 1190"/>
                <a:gd name="T98" fmla="*/ 736 w 2262"/>
                <a:gd name="T99" fmla="*/ 1186 h 1190"/>
                <a:gd name="T100" fmla="*/ 900 w 2262"/>
                <a:gd name="T101" fmla="*/ 1136 h 1190"/>
                <a:gd name="T102" fmla="*/ 1066 w 2262"/>
                <a:gd name="T103" fmla="*/ 1052 h 1190"/>
                <a:gd name="T104" fmla="*/ 1182 w 2262"/>
                <a:gd name="T105" fmla="*/ 1086 h 1190"/>
                <a:gd name="T106" fmla="*/ 1402 w 2262"/>
                <a:gd name="T107" fmla="*/ 1174 h 1190"/>
                <a:gd name="T108" fmla="*/ 1520 w 2262"/>
                <a:gd name="T109" fmla="*/ 1190 h 1190"/>
                <a:gd name="T110" fmla="*/ 1732 w 2262"/>
                <a:gd name="T111" fmla="*/ 1132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2" h="1190">
                  <a:moveTo>
                    <a:pt x="1768" y="1112"/>
                  </a:moveTo>
                  <a:lnTo>
                    <a:pt x="1768" y="1112"/>
                  </a:lnTo>
                  <a:lnTo>
                    <a:pt x="1808" y="1084"/>
                  </a:lnTo>
                  <a:lnTo>
                    <a:pt x="1848" y="1052"/>
                  </a:lnTo>
                  <a:lnTo>
                    <a:pt x="1848" y="1052"/>
                  </a:lnTo>
                  <a:lnTo>
                    <a:pt x="1884" y="1020"/>
                  </a:lnTo>
                  <a:lnTo>
                    <a:pt x="1918" y="984"/>
                  </a:lnTo>
                  <a:lnTo>
                    <a:pt x="1950" y="946"/>
                  </a:lnTo>
                  <a:lnTo>
                    <a:pt x="1982" y="906"/>
                  </a:lnTo>
                  <a:lnTo>
                    <a:pt x="2012" y="862"/>
                  </a:lnTo>
                  <a:lnTo>
                    <a:pt x="2042" y="816"/>
                  </a:lnTo>
                  <a:lnTo>
                    <a:pt x="2072" y="766"/>
                  </a:lnTo>
                  <a:lnTo>
                    <a:pt x="2098" y="714"/>
                  </a:lnTo>
                  <a:lnTo>
                    <a:pt x="2126" y="658"/>
                  </a:lnTo>
                  <a:lnTo>
                    <a:pt x="2150" y="600"/>
                  </a:lnTo>
                  <a:lnTo>
                    <a:pt x="2172" y="538"/>
                  </a:lnTo>
                  <a:lnTo>
                    <a:pt x="2194" y="474"/>
                  </a:lnTo>
                  <a:lnTo>
                    <a:pt x="2214" y="408"/>
                  </a:lnTo>
                  <a:lnTo>
                    <a:pt x="2232" y="340"/>
                  </a:lnTo>
                  <a:lnTo>
                    <a:pt x="2248" y="268"/>
                  </a:lnTo>
                  <a:lnTo>
                    <a:pt x="2262" y="192"/>
                  </a:lnTo>
                  <a:lnTo>
                    <a:pt x="2262" y="192"/>
                  </a:lnTo>
                  <a:lnTo>
                    <a:pt x="2242" y="196"/>
                  </a:lnTo>
                  <a:lnTo>
                    <a:pt x="2242" y="196"/>
                  </a:lnTo>
                  <a:lnTo>
                    <a:pt x="2228" y="196"/>
                  </a:lnTo>
                  <a:lnTo>
                    <a:pt x="2214" y="196"/>
                  </a:lnTo>
                  <a:lnTo>
                    <a:pt x="2200" y="192"/>
                  </a:lnTo>
                  <a:lnTo>
                    <a:pt x="2188" y="186"/>
                  </a:lnTo>
                  <a:lnTo>
                    <a:pt x="2180" y="178"/>
                  </a:lnTo>
                  <a:lnTo>
                    <a:pt x="2172" y="168"/>
                  </a:lnTo>
                  <a:lnTo>
                    <a:pt x="2172" y="162"/>
                  </a:lnTo>
                  <a:lnTo>
                    <a:pt x="2170" y="156"/>
                  </a:lnTo>
                  <a:lnTo>
                    <a:pt x="2172" y="148"/>
                  </a:lnTo>
                  <a:lnTo>
                    <a:pt x="2174" y="142"/>
                  </a:lnTo>
                  <a:lnTo>
                    <a:pt x="2174" y="142"/>
                  </a:lnTo>
                  <a:lnTo>
                    <a:pt x="2178" y="132"/>
                  </a:lnTo>
                  <a:lnTo>
                    <a:pt x="2178" y="132"/>
                  </a:lnTo>
                  <a:lnTo>
                    <a:pt x="2188" y="112"/>
                  </a:lnTo>
                  <a:lnTo>
                    <a:pt x="2188" y="112"/>
                  </a:lnTo>
                  <a:lnTo>
                    <a:pt x="2194" y="92"/>
                  </a:lnTo>
                  <a:lnTo>
                    <a:pt x="2196" y="72"/>
                  </a:lnTo>
                  <a:lnTo>
                    <a:pt x="2196" y="62"/>
                  </a:lnTo>
                  <a:lnTo>
                    <a:pt x="2194" y="52"/>
                  </a:lnTo>
                  <a:lnTo>
                    <a:pt x="2190" y="42"/>
                  </a:lnTo>
                  <a:lnTo>
                    <a:pt x="2186" y="32"/>
                  </a:lnTo>
                  <a:lnTo>
                    <a:pt x="2178" y="24"/>
                  </a:lnTo>
                  <a:lnTo>
                    <a:pt x="2168" y="16"/>
                  </a:lnTo>
                  <a:lnTo>
                    <a:pt x="2158" y="10"/>
                  </a:lnTo>
                  <a:lnTo>
                    <a:pt x="2144" y="4"/>
                  </a:lnTo>
                  <a:lnTo>
                    <a:pt x="2126" y="0"/>
                  </a:lnTo>
                  <a:lnTo>
                    <a:pt x="2106" y="0"/>
                  </a:lnTo>
                  <a:lnTo>
                    <a:pt x="2082" y="0"/>
                  </a:lnTo>
                  <a:lnTo>
                    <a:pt x="2056" y="2"/>
                  </a:lnTo>
                  <a:lnTo>
                    <a:pt x="2056" y="2"/>
                  </a:lnTo>
                  <a:lnTo>
                    <a:pt x="2024" y="8"/>
                  </a:lnTo>
                  <a:lnTo>
                    <a:pt x="2000" y="16"/>
                  </a:lnTo>
                  <a:lnTo>
                    <a:pt x="1978" y="24"/>
                  </a:lnTo>
                  <a:lnTo>
                    <a:pt x="1962" y="34"/>
                  </a:lnTo>
                  <a:lnTo>
                    <a:pt x="1950" y="44"/>
                  </a:lnTo>
                  <a:lnTo>
                    <a:pt x="1942" y="56"/>
                  </a:lnTo>
                  <a:lnTo>
                    <a:pt x="1938" y="68"/>
                  </a:lnTo>
                  <a:lnTo>
                    <a:pt x="1936" y="80"/>
                  </a:lnTo>
                  <a:lnTo>
                    <a:pt x="1936" y="94"/>
                  </a:lnTo>
                  <a:lnTo>
                    <a:pt x="1938" y="106"/>
                  </a:lnTo>
                  <a:lnTo>
                    <a:pt x="1942" y="118"/>
                  </a:lnTo>
                  <a:lnTo>
                    <a:pt x="1948" y="128"/>
                  </a:lnTo>
                  <a:lnTo>
                    <a:pt x="1960" y="148"/>
                  </a:lnTo>
                  <a:lnTo>
                    <a:pt x="1972" y="162"/>
                  </a:lnTo>
                  <a:lnTo>
                    <a:pt x="1972" y="162"/>
                  </a:lnTo>
                  <a:lnTo>
                    <a:pt x="1980" y="172"/>
                  </a:lnTo>
                  <a:lnTo>
                    <a:pt x="1986" y="182"/>
                  </a:lnTo>
                  <a:lnTo>
                    <a:pt x="1988" y="192"/>
                  </a:lnTo>
                  <a:lnTo>
                    <a:pt x="1986" y="202"/>
                  </a:lnTo>
                  <a:lnTo>
                    <a:pt x="1986" y="202"/>
                  </a:lnTo>
                  <a:lnTo>
                    <a:pt x="1982" y="208"/>
                  </a:lnTo>
                  <a:lnTo>
                    <a:pt x="1978" y="214"/>
                  </a:lnTo>
                  <a:lnTo>
                    <a:pt x="1972" y="220"/>
                  </a:lnTo>
                  <a:lnTo>
                    <a:pt x="1964" y="226"/>
                  </a:lnTo>
                  <a:lnTo>
                    <a:pt x="1946" y="234"/>
                  </a:lnTo>
                  <a:lnTo>
                    <a:pt x="1930" y="238"/>
                  </a:lnTo>
                  <a:lnTo>
                    <a:pt x="1930" y="238"/>
                  </a:lnTo>
                  <a:lnTo>
                    <a:pt x="1880" y="244"/>
                  </a:lnTo>
                  <a:lnTo>
                    <a:pt x="1848" y="246"/>
                  </a:lnTo>
                  <a:lnTo>
                    <a:pt x="1812" y="246"/>
                  </a:lnTo>
                  <a:lnTo>
                    <a:pt x="1774" y="244"/>
                  </a:lnTo>
                  <a:lnTo>
                    <a:pt x="1732" y="240"/>
                  </a:lnTo>
                  <a:lnTo>
                    <a:pt x="1688" y="234"/>
                  </a:lnTo>
                  <a:lnTo>
                    <a:pt x="1640" y="224"/>
                  </a:lnTo>
                  <a:lnTo>
                    <a:pt x="1640" y="224"/>
                  </a:lnTo>
                  <a:lnTo>
                    <a:pt x="1640" y="222"/>
                  </a:lnTo>
                  <a:lnTo>
                    <a:pt x="1640" y="222"/>
                  </a:lnTo>
                  <a:lnTo>
                    <a:pt x="1594" y="212"/>
                  </a:lnTo>
                  <a:lnTo>
                    <a:pt x="1548" y="206"/>
                  </a:lnTo>
                  <a:lnTo>
                    <a:pt x="1506" y="200"/>
                  </a:lnTo>
                  <a:lnTo>
                    <a:pt x="1468" y="200"/>
                  </a:lnTo>
                  <a:lnTo>
                    <a:pt x="1432" y="200"/>
                  </a:lnTo>
                  <a:lnTo>
                    <a:pt x="1402" y="202"/>
                  </a:lnTo>
                  <a:lnTo>
                    <a:pt x="1352" y="206"/>
                  </a:lnTo>
                  <a:lnTo>
                    <a:pt x="1352" y="206"/>
                  </a:lnTo>
                  <a:lnTo>
                    <a:pt x="1340" y="208"/>
                  </a:lnTo>
                  <a:lnTo>
                    <a:pt x="1328" y="214"/>
                  </a:lnTo>
                  <a:lnTo>
                    <a:pt x="1316" y="220"/>
                  </a:lnTo>
                  <a:lnTo>
                    <a:pt x="1306" y="228"/>
                  </a:lnTo>
                  <a:lnTo>
                    <a:pt x="1298" y="238"/>
                  </a:lnTo>
                  <a:lnTo>
                    <a:pt x="1294" y="248"/>
                  </a:lnTo>
                  <a:lnTo>
                    <a:pt x="1294" y="260"/>
                  </a:lnTo>
                  <a:lnTo>
                    <a:pt x="1298" y="270"/>
                  </a:lnTo>
                  <a:lnTo>
                    <a:pt x="1298" y="270"/>
                  </a:lnTo>
                  <a:lnTo>
                    <a:pt x="1302" y="278"/>
                  </a:lnTo>
                  <a:lnTo>
                    <a:pt x="1308" y="284"/>
                  </a:lnTo>
                  <a:lnTo>
                    <a:pt x="1308" y="284"/>
                  </a:lnTo>
                  <a:lnTo>
                    <a:pt x="1320" y="296"/>
                  </a:lnTo>
                  <a:lnTo>
                    <a:pt x="1330" y="312"/>
                  </a:lnTo>
                  <a:lnTo>
                    <a:pt x="1330" y="312"/>
                  </a:lnTo>
                  <a:lnTo>
                    <a:pt x="1338" y="330"/>
                  </a:lnTo>
                  <a:lnTo>
                    <a:pt x="1344" y="348"/>
                  </a:lnTo>
                  <a:lnTo>
                    <a:pt x="1344" y="358"/>
                  </a:lnTo>
                  <a:lnTo>
                    <a:pt x="1344" y="368"/>
                  </a:lnTo>
                  <a:lnTo>
                    <a:pt x="1342" y="376"/>
                  </a:lnTo>
                  <a:lnTo>
                    <a:pt x="1340" y="386"/>
                  </a:lnTo>
                  <a:lnTo>
                    <a:pt x="1334" y="396"/>
                  </a:lnTo>
                  <a:lnTo>
                    <a:pt x="1326" y="404"/>
                  </a:lnTo>
                  <a:lnTo>
                    <a:pt x="1316" y="412"/>
                  </a:lnTo>
                  <a:lnTo>
                    <a:pt x="1304" y="420"/>
                  </a:lnTo>
                  <a:lnTo>
                    <a:pt x="1288" y="426"/>
                  </a:lnTo>
                  <a:lnTo>
                    <a:pt x="1270" y="432"/>
                  </a:lnTo>
                  <a:lnTo>
                    <a:pt x="1250" y="438"/>
                  </a:lnTo>
                  <a:lnTo>
                    <a:pt x="1226" y="442"/>
                  </a:lnTo>
                  <a:lnTo>
                    <a:pt x="1226" y="442"/>
                  </a:lnTo>
                  <a:lnTo>
                    <a:pt x="1198" y="444"/>
                  </a:lnTo>
                  <a:lnTo>
                    <a:pt x="1174" y="446"/>
                  </a:lnTo>
                  <a:lnTo>
                    <a:pt x="1154" y="444"/>
                  </a:lnTo>
                  <a:lnTo>
                    <a:pt x="1136" y="440"/>
                  </a:lnTo>
                  <a:lnTo>
                    <a:pt x="1122" y="434"/>
                  </a:lnTo>
                  <a:lnTo>
                    <a:pt x="1110" y="428"/>
                  </a:lnTo>
                  <a:lnTo>
                    <a:pt x="1102" y="420"/>
                  </a:lnTo>
                  <a:lnTo>
                    <a:pt x="1094" y="410"/>
                  </a:lnTo>
                  <a:lnTo>
                    <a:pt x="1094" y="410"/>
                  </a:lnTo>
                  <a:lnTo>
                    <a:pt x="1088" y="398"/>
                  </a:lnTo>
                  <a:lnTo>
                    <a:pt x="1086" y="384"/>
                  </a:lnTo>
                  <a:lnTo>
                    <a:pt x="1086" y="370"/>
                  </a:lnTo>
                  <a:lnTo>
                    <a:pt x="1086" y="356"/>
                  </a:lnTo>
                  <a:lnTo>
                    <a:pt x="1090" y="344"/>
                  </a:lnTo>
                  <a:lnTo>
                    <a:pt x="1094" y="332"/>
                  </a:lnTo>
                  <a:lnTo>
                    <a:pt x="1102" y="312"/>
                  </a:lnTo>
                  <a:lnTo>
                    <a:pt x="1102" y="312"/>
                  </a:lnTo>
                  <a:lnTo>
                    <a:pt x="1108" y="300"/>
                  </a:lnTo>
                  <a:lnTo>
                    <a:pt x="1110" y="290"/>
                  </a:lnTo>
                  <a:lnTo>
                    <a:pt x="1110" y="280"/>
                  </a:lnTo>
                  <a:lnTo>
                    <a:pt x="1106" y="270"/>
                  </a:lnTo>
                  <a:lnTo>
                    <a:pt x="1106" y="270"/>
                  </a:lnTo>
                  <a:lnTo>
                    <a:pt x="1100" y="264"/>
                  </a:lnTo>
                  <a:lnTo>
                    <a:pt x="1094" y="260"/>
                  </a:lnTo>
                  <a:lnTo>
                    <a:pt x="1086" y="256"/>
                  </a:lnTo>
                  <a:lnTo>
                    <a:pt x="1078" y="252"/>
                  </a:lnTo>
                  <a:lnTo>
                    <a:pt x="1058" y="248"/>
                  </a:lnTo>
                  <a:lnTo>
                    <a:pt x="1040" y="248"/>
                  </a:lnTo>
                  <a:lnTo>
                    <a:pt x="1040" y="248"/>
                  </a:lnTo>
                  <a:lnTo>
                    <a:pt x="992" y="256"/>
                  </a:lnTo>
                  <a:lnTo>
                    <a:pt x="960" y="264"/>
                  </a:lnTo>
                  <a:lnTo>
                    <a:pt x="926" y="272"/>
                  </a:lnTo>
                  <a:lnTo>
                    <a:pt x="890" y="284"/>
                  </a:lnTo>
                  <a:lnTo>
                    <a:pt x="850" y="300"/>
                  </a:lnTo>
                  <a:lnTo>
                    <a:pt x="808" y="318"/>
                  </a:lnTo>
                  <a:lnTo>
                    <a:pt x="766" y="342"/>
                  </a:lnTo>
                  <a:lnTo>
                    <a:pt x="766" y="342"/>
                  </a:lnTo>
                  <a:lnTo>
                    <a:pt x="766" y="342"/>
                  </a:lnTo>
                  <a:lnTo>
                    <a:pt x="766" y="342"/>
                  </a:lnTo>
                  <a:lnTo>
                    <a:pt x="766" y="342"/>
                  </a:lnTo>
                  <a:lnTo>
                    <a:pt x="766" y="342"/>
                  </a:lnTo>
                  <a:lnTo>
                    <a:pt x="766" y="342"/>
                  </a:lnTo>
                  <a:lnTo>
                    <a:pt x="744" y="354"/>
                  </a:lnTo>
                  <a:lnTo>
                    <a:pt x="744" y="354"/>
                  </a:lnTo>
                  <a:lnTo>
                    <a:pt x="704" y="374"/>
                  </a:lnTo>
                  <a:lnTo>
                    <a:pt x="666" y="390"/>
                  </a:lnTo>
                  <a:lnTo>
                    <a:pt x="630" y="404"/>
                  </a:lnTo>
                  <a:lnTo>
                    <a:pt x="596" y="414"/>
                  </a:lnTo>
                  <a:lnTo>
                    <a:pt x="566" y="422"/>
                  </a:lnTo>
                  <a:lnTo>
                    <a:pt x="538" y="428"/>
                  </a:lnTo>
                  <a:lnTo>
                    <a:pt x="492" y="436"/>
                  </a:lnTo>
                  <a:lnTo>
                    <a:pt x="492" y="436"/>
                  </a:lnTo>
                  <a:lnTo>
                    <a:pt x="492" y="436"/>
                  </a:lnTo>
                  <a:lnTo>
                    <a:pt x="492" y="436"/>
                  </a:lnTo>
                  <a:lnTo>
                    <a:pt x="478" y="436"/>
                  </a:lnTo>
                  <a:lnTo>
                    <a:pt x="478" y="436"/>
                  </a:lnTo>
                  <a:lnTo>
                    <a:pt x="478" y="436"/>
                  </a:lnTo>
                  <a:lnTo>
                    <a:pt x="478" y="436"/>
                  </a:lnTo>
                  <a:lnTo>
                    <a:pt x="476" y="436"/>
                  </a:lnTo>
                  <a:lnTo>
                    <a:pt x="476" y="436"/>
                  </a:lnTo>
                  <a:lnTo>
                    <a:pt x="466" y="434"/>
                  </a:lnTo>
                  <a:lnTo>
                    <a:pt x="456" y="432"/>
                  </a:lnTo>
                  <a:lnTo>
                    <a:pt x="446" y="428"/>
                  </a:lnTo>
                  <a:lnTo>
                    <a:pt x="438" y="424"/>
                  </a:lnTo>
                  <a:lnTo>
                    <a:pt x="432" y="418"/>
                  </a:lnTo>
                  <a:lnTo>
                    <a:pt x="426" y="412"/>
                  </a:lnTo>
                  <a:lnTo>
                    <a:pt x="422" y="404"/>
                  </a:lnTo>
                  <a:lnTo>
                    <a:pt x="422" y="394"/>
                  </a:lnTo>
                  <a:lnTo>
                    <a:pt x="422" y="394"/>
                  </a:lnTo>
                  <a:lnTo>
                    <a:pt x="422" y="390"/>
                  </a:lnTo>
                  <a:lnTo>
                    <a:pt x="422" y="390"/>
                  </a:lnTo>
                  <a:lnTo>
                    <a:pt x="424" y="380"/>
                  </a:lnTo>
                  <a:lnTo>
                    <a:pt x="430" y="372"/>
                  </a:lnTo>
                  <a:lnTo>
                    <a:pt x="430" y="372"/>
                  </a:lnTo>
                  <a:lnTo>
                    <a:pt x="432" y="366"/>
                  </a:lnTo>
                  <a:lnTo>
                    <a:pt x="432" y="366"/>
                  </a:lnTo>
                  <a:lnTo>
                    <a:pt x="432" y="366"/>
                  </a:lnTo>
                  <a:lnTo>
                    <a:pt x="432" y="366"/>
                  </a:lnTo>
                  <a:lnTo>
                    <a:pt x="436" y="360"/>
                  </a:lnTo>
                  <a:lnTo>
                    <a:pt x="436" y="360"/>
                  </a:lnTo>
                  <a:lnTo>
                    <a:pt x="440" y="346"/>
                  </a:lnTo>
                  <a:lnTo>
                    <a:pt x="444" y="330"/>
                  </a:lnTo>
                  <a:lnTo>
                    <a:pt x="446" y="314"/>
                  </a:lnTo>
                  <a:lnTo>
                    <a:pt x="446" y="296"/>
                  </a:lnTo>
                  <a:lnTo>
                    <a:pt x="446" y="296"/>
                  </a:lnTo>
                  <a:lnTo>
                    <a:pt x="446" y="296"/>
                  </a:lnTo>
                  <a:lnTo>
                    <a:pt x="446" y="296"/>
                  </a:lnTo>
                  <a:lnTo>
                    <a:pt x="444" y="290"/>
                  </a:lnTo>
                  <a:lnTo>
                    <a:pt x="444" y="290"/>
                  </a:lnTo>
                  <a:lnTo>
                    <a:pt x="442" y="284"/>
                  </a:lnTo>
                  <a:lnTo>
                    <a:pt x="442" y="284"/>
                  </a:lnTo>
                  <a:lnTo>
                    <a:pt x="438" y="276"/>
                  </a:lnTo>
                  <a:lnTo>
                    <a:pt x="432" y="266"/>
                  </a:lnTo>
                  <a:lnTo>
                    <a:pt x="426" y="260"/>
                  </a:lnTo>
                  <a:lnTo>
                    <a:pt x="416" y="252"/>
                  </a:lnTo>
                  <a:lnTo>
                    <a:pt x="404" y="246"/>
                  </a:lnTo>
                  <a:lnTo>
                    <a:pt x="390" y="242"/>
                  </a:lnTo>
                  <a:lnTo>
                    <a:pt x="374" y="240"/>
                  </a:lnTo>
                  <a:lnTo>
                    <a:pt x="354" y="238"/>
                  </a:lnTo>
                  <a:lnTo>
                    <a:pt x="354" y="238"/>
                  </a:lnTo>
                  <a:lnTo>
                    <a:pt x="332" y="240"/>
                  </a:lnTo>
                  <a:lnTo>
                    <a:pt x="306" y="242"/>
                  </a:lnTo>
                  <a:lnTo>
                    <a:pt x="306" y="242"/>
                  </a:lnTo>
                  <a:lnTo>
                    <a:pt x="276" y="248"/>
                  </a:lnTo>
                  <a:lnTo>
                    <a:pt x="276" y="248"/>
                  </a:lnTo>
                  <a:lnTo>
                    <a:pt x="252" y="254"/>
                  </a:lnTo>
                  <a:lnTo>
                    <a:pt x="232" y="262"/>
                  </a:lnTo>
                  <a:lnTo>
                    <a:pt x="218" y="270"/>
                  </a:lnTo>
                  <a:lnTo>
                    <a:pt x="206" y="280"/>
                  </a:lnTo>
                  <a:lnTo>
                    <a:pt x="196" y="292"/>
                  </a:lnTo>
                  <a:lnTo>
                    <a:pt x="190" y="302"/>
                  </a:lnTo>
                  <a:lnTo>
                    <a:pt x="188" y="314"/>
                  </a:lnTo>
                  <a:lnTo>
                    <a:pt x="188" y="326"/>
                  </a:lnTo>
                  <a:lnTo>
                    <a:pt x="188" y="326"/>
                  </a:lnTo>
                  <a:lnTo>
                    <a:pt x="188" y="336"/>
                  </a:lnTo>
                  <a:lnTo>
                    <a:pt x="192" y="348"/>
                  </a:lnTo>
                  <a:lnTo>
                    <a:pt x="196" y="358"/>
                  </a:lnTo>
                  <a:lnTo>
                    <a:pt x="200" y="370"/>
                  </a:lnTo>
                  <a:lnTo>
                    <a:pt x="212" y="386"/>
                  </a:lnTo>
                  <a:lnTo>
                    <a:pt x="224" y="400"/>
                  </a:lnTo>
                  <a:lnTo>
                    <a:pt x="224" y="400"/>
                  </a:lnTo>
                  <a:lnTo>
                    <a:pt x="232" y="410"/>
                  </a:lnTo>
                  <a:lnTo>
                    <a:pt x="238" y="420"/>
                  </a:lnTo>
                  <a:lnTo>
                    <a:pt x="238" y="430"/>
                  </a:lnTo>
                  <a:lnTo>
                    <a:pt x="236" y="440"/>
                  </a:lnTo>
                  <a:lnTo>
                    <a:pt x="236" y="440"/>
                  </a:lnTo>
                  <a:lnTo>
                    <a:pt x="234" y="446"/>
                  </a:lnTo>
                  <a:lnTo>
                    <a:pt x="230" y="452"/>
                  </a:lnTo>
                  <a:lnTo>
                    <a:pt x="218" y="462"/>
                  </a:lnTo>
                  <a:lnTo>
                    <a:pt x="204" y="472"/>
                  </a:lnTo>
                  <a:lnTo>
                    <a:pt x="188" y="476"/>
                  </a:lnTo>
                  <a:lnTo>
                    <a:pt x="188" y="476"/>
                  </a:lnTo>
                  <a:lnTo>
                    <a:pt x="180" y="478"/>
                  </a:lnTo>
                  <a:lnTo>
                    <a:pt x="180" y="478"/>
                  </a:lnTo>
                  <a:lnTo>
                    <a:pt x="170" y="480"/>
                  </a:lnTo>
                  <a:lnTo>
                    <a:pt x="170" y="480"/>
                  </a:lnTo>
                  <a:lnTo>
                    <a:pt x="138" y="482"/>
                  </a:lnTo>
                  <a:lnTo>
                    <a:pt x="98" y="484"/>
                  </a:lnTo>
                  <a:lnTo>
                    <a:pt x="52" y="484"/>
                  </a:lnTo>
                  <a:lnTo>
                    <a:pt x="0" y="482"/>
                  </a:lnTo>
                  <a:lnTo>
                    <a:pt x="0" y="482"/>
                  </a:lnTo>
                  <a:lnTo>
                    <a:pt x="16" y="530"/>
                  </a:lnTo>
                  <a:lnTo>
                    <a:pt x="34" y="576"/>
                  </a:lnTo>
                  <a:lnTo>
                    <a:pt x="52" y="620"/>
                  </a:lnTo>
                  <a:lnTo>
                    <a:pt x="70" y="664"/>
                  </a:lnTo>
                  <a:lnTo>
                    <a:pt x="90" y="706"/>
                  </a:lnTo>
                  <a:lnTo>
                    <a:pt x="110" y="746"/>
                  </a:lnTo>
                  <a:lnTo>
                    <a:pt x="132" y="784"/>
                  </a:lnTo>
                  <a:lnTo>
                    <a:pt x="154" y="822"/>
                  </a:lnTo>
                  <a:lnTo>
                    <a:pt x="176" y="856"/>
                  </a:lnTo>
                  <a:lnTo>
                    <a:pt x="198" y="890"/>
                  </a:lnTo>
                  <a:lnTo>
                    <a:pt x="222" y="922"/>
                  </a:lnTo>
                  <a:lnTo>
                    <a:pt x="246" y="952"/>
                  </a:lnTo>
                  <a:lnTo>
                    <a:pt x="272" y="980"/>
                  </a:lnTo>
                  <a:lnTo>
                    <a:pt x="298" y="1008"/>
                  </a:lnTo>
                  <a:lnTo>
                    <a:pt x="322" y="1032"/>
                  </a:lnTo>
                  <a:lnTo>
                    <a:pt x="348" y="1056"/>
                  </a:lnTo>
                  <a:lnTo>
                    <a:pt x="376" y="1076"/>
                  </a:lnTo>
                  <a:lnTo>
                    <a:pt x="402" y="1096"/>
                  </a:lnTo>
                  <a:lnTo>
                    <a:pt x="430" y="1114"/>
                  </a:lnTo>
                  <a:lnTo>
                    <a:pt x="456" y="1130"/>
                  </a:lnTo>
                  <a:lnTo>
                    <a:pt x="484" y="1144"/>
                  </a:lnTo>
                  <a:lnTo>
                    <a:pt x="512" y="1156"/>
                  </a:lnTo>
                  <a:lnTo>
                    <a:pt x="540" y="1166"/>
                  </a:lnTo>
                  <a:lnTo>
                    <a:pt x="568" y="1176"/>
                  </a:lnTo>
                  <a:lnTo>
                    <a:pt x="596" y="1182"/>
                  </a:lnTo>
                  <a:lnTo>
                    <a:pt x="624" y="1186"/>
                  </a:lnTo>
                  <a:lnTo>
                    <a:pt x="652" y="1190"/>
                  </a:lnTo>
                  <a:lnTo>
                    <a:pt x="680" y="1190"/>
                  </a:lnTo>
                  <a:lnTo>
                    <a:pt x="708" y="1188"/>
                  </a:lnTo>
                  <a:lnTo>
                    <a:pt x="736" y="1186"/>
                  </a:lnTo>
                  <a:lnTo>
                    <a:pt x="764" y="1180"/>
                  </a:lnTo>
                  <a:lnTo>
                    <a:pt x="792" y="1174"/>
                  </a:lnTo>
                  <a:lnTo>
                    <a:pt x="792" y="1174"/>
                  </a:lnTo>
                  <a:lnTo>
                    <a:pt x="850" y="1154"/>
                  </a:lnTo>
                  <a:lnTo>
                    <a:pt x="900" y="1136"/>
                  </a:lnTo>
                  <a:lnTo>
                    <a:pt x="900" y="1136"/>
                  </a:lnTo>
                  <a:lnTo>
                    <a:pt x="936" y="1122"/>
                  </a:lnTo>
                  <a:lnTo>
                    <a:pt x="970" y="1106"/>
                  </a:lnTo>
                  <a:lnTo>
                    <a:pt x="998" y="1092"/>
                  </a:lnTo>
                  <a:lnTo>
                    <a:pt x="1024" y="1078"/>
                  </a:lnTo>
                  <a:lnTo>
                    <a:pt x="1046" y="1064"/>
                  </a:lnTo>
                  <a:lnTo>
                    <a:pt x="1066" y="1052"/>
                  </a:lnTo>
                  <a:lnTo>
                    <a:pt x="1096" y="1026"/>
                  </a:lnTo>
                  <a:lnTo>
                    <a:pt x="1096" y="1026"/>
                  </a:lnTo>
                  <a:lnTo>
                    <a:pt x="1112" y="1040"/>
                  </a:lnTo>
                  <a:lnTo>
                    <a:pt x="1132" y="1054"/>
                  </a:lnTo>
                  <a:lnTo>
                    <a:pt x="1154" y="1070"/>
                  </a:lnTo>
                  <a:lnTo>
                    <a:pt x="1182" y="1086"/>
                  </a:lnTo>
                  <a:lnTo>
                    <a:pt x="1182" y="1086"/>
                  </a:lnTo>
                  <a:lnTo>
                    <a:pt x="1222" y="1106"/>
                  </a:lnTo>
                  <a:lnTo>
                    <a:pt x="1272" y="1128"/>
                  </a:lnTo>
                  <a:lnTo>
                    <a:pt x="1332" y="1152"/>
                  </a:lnTo>
                  <a:lnTo>
                    <a:pt x="1402" y="1174"/>
                  </a:lnTo>
                  <a:lnTo>
                    <a:pt x="1402" y="1174"/>
                  </a:lnTo>
                  <a:lnTo>
                    <a:pt x="1422" y="1180"/>
                  </a:lnTo>
                  <a:lnTo>
                    <a:pt x="1444" y="1184"/>
                  </a:lnTo>
                  <a:lnTo>
                    <a:pt x="1444" y="1184"/>
                  </a:lnTo>
                  <a:lnTo>
                    <a:pt x="1484" y="1188"/>
                  </a:lnTo>
                  <a:lnTo>
                    <a:pt x="1484" y="1188"/>
                  </a:lnTo>
                  <a:lnTo>
                    <a:pt x="1520" y="1190"/>
                  </a:lnTo>
                  <a:lnTo>
                    <a:pt x="1556" y="1188"/>
                  </a:lnTo>
                  <a:lnTo>
                    <a:pt x="1590" y="1182"/>
                  </a:lnTo>
                  <a:lnTo>
                    <a:pt x="1626" y="1174"/>
                  </a:lnTo>
                  <a:lnTo>
                    <a:pt x="1662" y="1164"/>
                  </a:lnTo>
                  <a:lnTo>
                    <a:pt x="1698" y="1150"/>
                  </a:lnTo>
                  <a:lnTo>
                    <a:pt x="1732" y="1132"/>
                  </a:lnTo>
                  <a:lnTo>
                    <a:pt x="1768" y="111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8"/>
            <p:cNvSpPr>
              <a:spLocks/>
            </p:cNvSpPr>
            <p:nvPr/>
          </p:nvSpPr>
          <p:spPr bwMode="auto">
            <a:xfrm>
              <a:off x="6183819" y="3893334"/>
              <a:ext cx="4239957" cy="2230570"/>
            </a:xfrm>
            <a:custGeom>
              <a:avLst/>
              <a:gdLst>
                <a:gd name="T0" fmla="*/ 1884 w 2262"/>
                <a:gd name="T1" fmla="*/ 1020 h 1190"/>
                <a:gd name="T2" fmla="*/ 2072 w 2262"/>
                <a:gd name="T3" fmla="*/ 766 h 1190"/>
                <a:gd name="T4" fmla="*/ 2214 w 2262"/>
                <a:gd name="T5" fmla="*/ 408 h 1190"/>
                <a:gd name="T6" fmla="*/ 2242 w 2262"/>
                <a:gd name="T7" fmla="*/ 196 h 1190"/>
                <a:gd name="T8" fmla="*/ 2172 w 2262"/>
                <a:gd name="T9" fmla="*/ 168 h 1190"/>
                <a:gd name="T10" fmla="*/ 2178 w 2262"/>
                <a:gd name="T11" fmla="*/ 132 h 1190"/>
                <a:gd name="T12" fmla="*/ 2196 w 2262"/>
                <a:gd name="T13" fmla="*/ 62 h 1190"/>
                <a:gd name="T14" fmla="*/ 2158 w 2262"/>
                <a:gd name="T15" fmla="*/ 10 h 1190"/>
                <a:gd name="T16" fmla="*/ 2056 w 2262"/>
                <a:gd name="T17" fmla="*/ 2 h 1190"/>
                <a:gd name="T18" fmla="*/ 1942 w 2262"/>
                <a:gd name="T19" fmla="*/ 56 h 1190"/>
                <a:gd name="T20" fmla="*/ 1948 w 2262"/>
                <a:gd name="T21" fmla="*/ 128 h 1190"/>
                <a:gd name="T22" fmla="*/ 1988 w 2262"/>
                <a:gd name="T23" fmla="*/ 192 h 1190"/>
                <a:gd name="T24" fmla="*/ 1964 w 2262"/>
                <a:gd name="T25" fmla="*/ 226 h 1190"/>
                <a:gd name="T26" fmla="*/ 1812 w 2262"/>
                <a:gd name="T27" fmla="*/ 246 h 1190"/>
                <a:gd name="T28" fmla="*/ 1640 w 2262"/>
                <a:gd name="T29" fmla="*/ 222 h 1190"/>
                <a:gd name="T30" fmla="*/ 1432 w 2262"/>
                <a:gd name="T31" fmla="*/ 200 h 1190"/>
                <a:gd name="T32" fmla="*/ 1316 w 2262"/>
                <a:gd name="T33" fmla="*/ 220 h 1190"/>
                <a:gd name="T34" fmla="*/ 1298 w 2262"/>
                <a:gd name="T35" fmla="*/ 270 h 1190"/>
                <a:gd name="T36" fmla="*/ 1330 w 2262"/>
                <a:gd name="T37" fmla="*/ 312 h 1190"/>
                <a:gd name="T38" fmla="*/ 1340 w 2262"/>
                <a:gd name="T39" fmla="*/ 386 h 1190"/>
                <a:gd name="T40" fmla="*/ 1270 w 2262"/>
                <a:gd name="T41" fmla="*/ 432 h 1190"/>
                <a:gd name="T42" fmla="*/ 1154 w 2262"/>
                <a:gd name="T43" fmla="*/ 444 h 1190"/>
                <a:gd name="T44" fmla="*/ 1094 w 2262"/>
                <a:gd name="T45" fmla="*/ 410 h 1190"/>
                <a:gd name="T46" fmla="*/ 1094 w 2262"/>
                <a:gd name="T47" fmla="*/ 332 h 1190"/>
                <a:gd name="T48" fmla="*/ 1106 w 2262"/>
                <a:gd name="T49" fmla="*/ 270 h 1190"/>
                <a:gd name="T50" fmla="*/ 1058 w 2262"/>
                <a:gd name="T51" fmla="*/ 248 h 1190"/>
                <a:gd name="T52" fmla="*/ 890 w 2262"/>
                <a:gd name="T53" fmla="*/ 284 h 1190"/>
                <a:gd name="T54" fmla="*/ 766 w 2262"/>
                <a:gd name="T55" fmla="*/ 342 h 1190"/>
                <a:gd name="T56" fmla="*/ 704 w 2262"/>
                <a:gd name="T57" fmla="*/ 374 h 1190"/>
                <a:gd name="T58" fmla="*/ 492 w 2262"/>
                <a:gd name="T59" fmla="*/ 436 h 1190"/>
                <a:gd name="T60" fmla="*/ 478 w 2262"/>
                <a:gd name="T61" fmla="*/ 436 h 1190"/>
                <a:gd name="T62" fmla="*/ 446 w 2262"/>
                <a:gd name="T63" fmla="*/ 428 h 1190"/>
                <a:gd name="T64" fmla="*/ 422 w 2262"/>
                <a:gd name="T65" fmla="*/ 394 h 1190"/>
                <a:gd name="T66" fmla="*/ 432 w 2262"/>
                <a:gd name="T67" fmla="*/ 366 h 1190"/>
                <a:gd name="T68" fmla="*/ 440 w 2262"/>
                <a:gd name="T69" fmla="*/ 346 h 1190"/>
                <a:gd name="T70" fmla="*/ 446 w 2262"/>
                <a:gd name="T71" fmla="*/ 296 h 1190"/>
                <a:gd name="T72" fmla="*/ 432 w 2262"/>
                <a:gd name="T73" fmla="*/ 266 h 1190"/>
                <a:gd name="T74" fmla="*/ 354 w 2262"/>
                <a:gd name="T75" fmla="*/ 238 h 1190"/>
                <a:gd name="T76" fmla="*/ 276 w 2262"/>
                <a:gd name="T77" fmla="*/ 248 h 1190"/>
                <a:gd name="T78" fmla="*/ 190 w 2262"/>
                <a:gd name="T79" fmla="*/ 302 h 1190"/>
                <a:gd name="T80" fmla="*/ 196 w 2262"/>
                <a:gd name="T81" fmla="*/ 358 h 1190"/>
                <a:gd name="T82" fmla="*/ 238 w 2262"/>
                <a:gd name="T83" fmla="*/ 420 h 1190"/>
                <a:gd name="T84" fmla="*/ 218 w 2262"/>
                <a:gd name="T85" fmla="*/ 462 h 1190"/>
                <a:gd name="T86" fmla="*/ 170 w 2262"/>
                <a:gd name="T87" fmla="*/ 480 h 1190"/>
                <a:gd name="T88" fmla="*/ 0 w 2262"/>
                <a:gd name="T89" fmla="*/ 482 h 1190"/>
                <a:gd name="T90" fmla="*/ 110 w 2262"/>
                <a:gd name="T91" fmla="*/ 746 h 1190"/>
                <a:gd name="T92" fmla="*/ 246 w 2262"/>
                <a:gd name="T93" fmla="*/ 952 h 1190"/>
                <a:gd name="T94" fmla="*/ 402 w 2262"/>
                <a:gd name="T95" fmla="*/ 1096 h 1190"/>
                <a:gd name="T96" fmla="*/ 568 w 2262"/>
                <a:gd name="T97" fmla="*/ 1176 h 1190"/>
                <a:gd name="T98" fmla="*/ 736 w 2262"/>
                <a:gd name="T99" fmla="*/ 1186 h 1190"/>
                <a:gd name="T100" fmla="*/ 900 w 2262"/>
                <a:gd name="T101" fmla="*/ 1136 h 1190"/>
                <a:gd name="T102" fmla="*/ 1066 w 2262"/>
                <a:gd name="T103" fmla="*/ 1052 h 1190"/>
                <a:gd name="T104" fmla="*/ 1182 w 2262"/>
                <a:gd name="T105" fmla="*/ 1086 h 1190"/>
                <a:gd name="T106" fmla="*/ 1402 w 2262"/>
                <a:gd name="T107" fmla="*/ 1174 h 1190"/>
                <a:gd name="T108" fmla="*/ 1520 w 2262"/>
                <a:gd name="T109" fmla="*/ 1190 h 1190"/>
                <a:gd name="T110" fmla="*/ 1732 w 2262"/>
                <a:gd name="T111" fmla="*/ 1132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2" h="1190">
                  <a:moveTo>
                    <a:pt x="1768" y="1112"/>
                  </a:moveTo>
                  <a:lnTo>
                    <a:pt x="1768" y="1112"/>
                  </a:lnTo>
                  <a:lnTo>
                    <a:pt x="1808" y="1084"/>
                  </a:lnTo>
                  <a:lnTo>
                    <a:pt x="1848" y="1052"/>
                  </a:lnTo>
                  <a:lnTo>
                    <a:pt x="1848" y="1052"/>
                  </a:lnTo>
                  <a:lnTo>
                    <a:pt x="1884" y="1020"/>
                  </a:lnTo>
                  <a:lnTo>
                    <a:pt x="1918" y="984"/>
                  </a:lnTo>
                  <a:lnTo>
                    <a:pt x="1950" y="946"/>
                  </a:lnTo>
                  <a:lnTo>
                    <a:pt x="1982" y="906"/>
                  </a:lnTo>
                  <a:lnTo>
                    <a:pt x="2012" y="862"/>
                  </a:lnTo>
                  <a:lnTo>
                    <a:pt x="2042" y="816"/>
                  </a:lnTo>
                  <a:lnTo>
                    <a:pt x="2072" y="766"/>
                  </a:lnTo>
                  <a:lnTo>
                    <a:pt x="2098" y="714"/>
                  </a:lnTo>
                  <a:lnTo>
                    <a:pt x="2126" y="658"/>
                  </a:lnTo>
                  <a:lnTo>
                    <a:pt x="2150" y="600"/>
                  </a:lnTo>
                  <a:lnTo>
                    <a:pt x="2172" y="538"/>
                  </a:lnTo>
                  <a:lnTo>
                    <a:pt x="2194" y="474"/>
                  </a:lnTo>
                  <a:lnTo>
                    <a:pt x="2214" y="408"/>
                  </a:lnTo>
                  <a:lnTo>
                    <a:pt x="2232" y="340"/>
                  </a:lnTo>
                  <a:lnTo>
                    <a:pt x="2248" y="268"/>
                  </a:lnTo>
                  <a:lnTo>
                    <a:pt x="2262" y="192"/>
                  </a:lnTo>
                  <a:lnTo>
                    <a:pt x="2262" y="192"/>
                  </a:lnTo>
                  <a:lnTo>
                    <a:pt x="2242" y="196"/>
                  </a:lnTo>
                  <a:lnTo>
                    <a:pt x="2242" y="196"/>
                  </a:lnTo>
                  <a:lnTo>
                    <a:pt x="2228" y="196"/>
                  </a:lnTo>
                  <a:lnTo>
                    <a:pt x="2214" y="196"/>
                  </a:lnTo>
                  <a:lnTo>
                    <a:pt x="2200" y="192"/>
                  </a:lnTo>
                  <a:lnTo>
                    <a:pt x="2188" y="186"/>
                  </a:lnTo>
                  <a:lnTo>
                    <a:pt x="2180" y="178"/>
                  </a:lnTo>
                  <a:lnTo>
                    <a:pt x="2172" y="168"/>
                  </a:lnTo>
                  <a:lnTo>
                    <a:pt x="2172" y="162"/>
                  </a:lnTo>
                  <a:lnTo>
                    <a:pt x="2170" y="156"/>
                  </a:lnTo>
                  <a:lnTo>
                    <a:pt x="2172" y="148"/>
                  </a:lnTo>
                  <a:lnTo>
                    <a:pt x="2174" y="142"/>
                  </a:lnTo>
                  <a:lnTo>
                    <a:pt x="2174" y="142"/>
                  </a:lnTo>
                  <a:lnTo>
                    <a:pt x="2178" y="132"/>
                  </a:lnTo>
                  <a:lnTo>
                    <a:pt x="2178" y="132"/>
                  </a:lnTo>
                  <a:lnTo>
                    <a:pt x="2188" y="112"/>
                  </a:lnTo>
                  <a:lnTo>
                    <a:pt x="2188" y="112"/>
                  </a:lnTo>
                  <a:lnTo>
                    <a:pt x="2194" y="92"/>
                  </a:lnTo>
                  <a:lnTo>
                    <a:pt x="2196" y="72"/>
                  </a:lnTo>
                  <a:lnTo>
                    <a:pt x="2196" y="62"/>
                  </a:lnTo>
                  <a:lnTo>
                    <a:pt x="2194" y="52"/>
                  </a:lnTo>
                  <a:lnTo>
                    <a:pt x="2190" y="42"/>
                  </a:lnTo>
                  <a:lnTo>
                    <a:pt x="2186" y="32"/>
                  </a:lnTo>
                  <a:lnTo>
                    <a:pt x="2178" y="24"/>
                  </a:lnTo>
                  <a:lnTo>
                    <a:pt x="2168" y="16"/>
                  </a:lnTo>
                  <a:lnTo>
                    <a:pt x="2158" y="10"/>
                  </a:lnTo>
                  <a:lnTo>
                    <a:pt x="2144" y="4"/>
                  </a:lnTo>
                  <a:lnTo>
                    <a:pt x="2126" y="0"/>
                  </a:lnTo>
                  <a:lnTo>
                    <a:pt x="2106" y="0"/>
                  </a:lnTo>
                  <a:lnTo>
                    <a:pt x="2082" y="0"/>
                  </a:lnTo>
                  <a:lnTo>
                    <a:pt x="2056" y="2"/>
                  </a:lnTo>
                  <a:lnTo>
                    <a:pt x="2056" y="2"/>
                  </a:lnTo>
                  <a:lnTo>
                    <a:pt x="2024" y="8"/>
                  </a:lnTo>
                  <a:lnTo>
                    <a:pt x="2000" y="16"/>
                  </a:lnTo>
                  <a:lnTo>
                    <a:pt x="1978" y="24"/>
                  </a:lnTo>
                  <a:lnTo>
                    <a:pt x="1962" y="34"/>
                  </a:lnTo>
                  <a:lnTo>
                    <a:pt x="1950" y="44"/>
                  </a:lnTo>
                  <a:lnTo>
                    <a:pt x="1942" y="56"/>
                  </a:lnTo>
                  <a:lnTo>
                    <a:pt x="1938" y="68"/>
                  </a:lnTo>
                  <a:lnTo>
                    <a:pt x="1936" y="80"/>
                  </a:lnTo>
                  <a:lnTo>
                    <a:pt x="1936" y="94"/>
                  </a:lnTo>
                  <a:lnTo>
                    <a:pt x="1938" y="106"/>
                  </a:lnTo>
                  <a:lnTo>
                    <a:pt x="1942" y="118"/>
                  </a:lnTo>
                  <a:lnTo>
                    <a:pt x="1948" y="128"/>
                  </a:lnTo>
                  <a:lnTo>
                    <a:pt x="1960" y="148"/>
                  </a:lnTo>
                  <a:lnTo>
                    <a:pt x="1972" y="162"/>
                  </a:lnTo>
                  <a:lnTo>
                    <a:pt x="1972" y="162"/>
                  </a:lnTo>
                  <a:lnTo>
                    <a:pt x="1980" y="172"/>
                  </a:lnTo>
                  <a:lnTo>
                    <a:pt x="1986" y="182"/>
                  </a:lnTo>
                  <a:lnTo>
                    <a:pt x="1988" y="192"/>
                  </a:lnTo>
                  <a:lnTo>
                    <a:pt x="1986" y="202"/>
                  </a:lnTo>
                  <a:lnTo>
                    <a:pt x="1986" y="202"/>
                  </a:lnTo>
                  <a:lnTo>
                    <a:pt x="1982" y="208"/>
                  </a:lnTo>
                  <a:lnTo>
                    <a:pt x="1978" y="214"/>
                  </a:lnTo>
                  <a:lnTo>
                    <a:pt x="1972" y="220"/>
                  </a:lnTo>
                  <a:lnTo>
                    <a:pt x="1964" y="226"/>
                  </a:lnTo>
                  <a:lnTo>
                    <a:pt x="1946" y="234"/>
                  </a:lnTo>
                  <a:lnTo>
                    <a:pt x="1930" y="238"/>
                  </a:lnTo>
                  <a:lnTo>
                    <a:pt x="1930" y="238"/>
                  </a:lnTo>
                  <a:lnTo>
                    <a:pt x="1880" y="244"/>
                  </a:lnTo>
                  <a:lnTo>
                    <a:pt x="1848" y="246"/>
                  </a:lnTo>
                  <a:lnTo>
                    <a:pt x="1812" y="246"/>
                  </a:lnTo>
                  <a:lnTo>
                    <a:pt x="1774" y="244"/>
                  </a:lnTo>
                  <a:lnTo>
                    <a:pt x="1732" y="240"/>
                  </a:lnTo>
                  <a:lnTo>
                    <a:pt x="1688" y="234"/>
                  </a:lnTo>
                  <a:lnTo>
                    <a:pt x="1640" y="224"/>
                  </a:lnTo>
                  <a:lnTo>
                    <a:pt x="1640" y="224"/>
                  </a:lnTo>
                  <a:lnTo>
                    <a:pt x="1640" y="222"/>
                  </a:lnTo>
                  <a:lnTo>
                    <a:pt x="1640" y="222"/>
                  </a:lnTo>
                  <a:lnTo>
                    <a:pt x="1594" y="212"/>
                  </a:lnTo>
                  <a:lnTo>
                    <a:pt x="1548" y="206"/>
                  </a:lnTo>
                  <a:lnTo>
                    <a:pt x="1506" y="200"/>
                  </a:lnTo>
                  <a:lnTo>
                    <a:pt x="1468" y="200"/>
                  </a:lnTo>
                  <a:lnTo>
                    <a:pt x="1432" y="200"/>
                  </a:lnTo>
                  <a:lnTo>
                    <a:pt x="1402" y="202"/>
                  </a:lnTo>
                  <a:lnTo>
                    <a:pt x="1352" y="206"/>
                  </a:lnTo>
                  <a:lnTo>
                    <a:pt x="1352" y="206"/>
                  </a:lnTo>
                  <a:lnTo>
                    <a:pt x="1340" y="208"/>
                  </a:lnTo>
                  <a:lnTo>
                    <a:pt x="1328" y="214"/>
                  </a:lnTo>
                  <a:lnTo>
                    <a:pt x="1316" y="220"/>
                  </a:lnTo>
                  <a:lnTo>
                    <a:pt x="1306" y="228"/>
                  </a:lnTo>
                  <a:lnTo>
                    <a:pt x="1298" y="238"/>
                  </a:lnTo>
                  <a:lnTo>
                    <a:pt x="1294" y="248"/>
                  </a:lnTo>
                  <a:lnTo>
                    <a:pt x="1294" y="260"/>
                  </a:lnTo>
                  <a:lnTo>
                    <a:pt x="1298" y="270"/>
                  </a:lnTo>
                  <a:lnTo>
                    <a:pt x="1298" y="270"/>
                  </a:lnTo>
                  <a:lnTo>
                    <a:pt x="1302" y="278"/>
                  </a:lnTo>
                  <a:lnTo>
                    <a:pt x="1308" y="284"/>
                  </a:lnTo>
                  <a:lnTo>
                    <a:pt x="1308" y="284"/>
                  </a:lnTo>
                  <a:lnTo>
                    <a:pt x="1320" y="296"/>
                  </a:lnTo>
                  <a:lnTo>
                    <a:pt x="1330" y="312"/>
                  </a:lnTo>
                  <a:lnTo>
                    <a:pt x="1330" y="312"/>
                  </a:lnTo>
                  <a:lnTo>
                    <a:pt x="1338" y="330"/>
                  </a:lnTo>
                  <a:lnTo>
                    <a:pt x="1344" y="348"/>
                  </a:lnTo>
                  <a:lnTo>
                    <a:pt x="1344" y="358"/>
                  </a:lnTo>
                  <a:lnTo>
                    <a:pt x="1344" y="368"/>
                  </a:lnTo>
                  <a:lnTo>
                    <a:pt x="1342" y="376"/>
                  </a:lnTo>
                  <a:lnTo>
                    <a:pt x="1340" y="386"/>
                  </a:lnTo>
                  <a:lnTo>
                    <a:pt x="1334" y="396"/>
                  </a:lnTo>
                  <a:lnTo>
                    <a:pt x="1326" y="404"/>
                  </a:lnTo>
                  <a:lnTo>
                    <a:pt x="1316" y="412"/>
                  </a:lnTo>
                  <a:lnTo>
                    <a:pt x="1304" y="420"/>
                  </a:lnTo>
                  <a:lnTo>
                    <a:pt x="1288" y="426"/>
                  </a:lnTo>
                  <a:lnTo>
                    <a:pt x="1270" y="432"/>
                  </a:lnTo>
                  <a:lnTo>
                    <a:pt x="1250" y="438"/>
                  </a:lnTo>
                  <a:lnTo>
                    <a:pt x="1226" y="442"/>
                  </a:lnTo>
                  <a:lnTo>
                    <a:pt x="1226" y="442"/>
                  </a:lnTo>
                  <a:lnTo>
                    <a:pt x="1198" y="444"/>
                  </a:lnTo>
                  <a:lnTo>
                    <a:pt x="1174" y="446"/>
                  </a:lnTo>
                  <a:lnTo>
                    <a:pt x="1154" y="444"/>
                  </a:lnTo>
                  <a:lnTo>
                    <a:pt x="1136" y="440"/>
                  </a:lnTo>
                  <a:lnTo>
                    <a:pt x="1122" y="434"/>
                  </a:lnTo>
                  <a:lnTo>
                    <a:pt x="1110" y="428"/>
                  </a:lnTo>
                  <a:lnTo>
                    <a:pt x="1102" y="420"/>
                  </a:lnTo>
                  <a:lnTo>
                    <a:pt x="1094" y="410"/>
                  </a:lnTo>
                  <a:lnTo>
                    <a:pt x="1094" y="410"/>
                  </a:lnTo>
                  <a:lnTo>
                    <a:pt x="1088" y="398"/>
                  </a:lnTo>
                  <a:lnTo>
                    <a:pt x="1086" y="384"/>
                  </a:lnTo>
                  <a:lnTo>
                    <a:pt x="1086" y="370"/>
                  </a:lnTo>
                  <a:lnTo>
                    <a:pt x="1086" y="356"/>
                  </a:lnTo>
                  <a:lnTo>
                    <a:pt x="1090" y="344"/>
                  </a:lnTo>
                  <a:lnTo>
                    <a:pt x="1094" y="332"/>
                  </a:lnTo>
                  <a:lnTo>
                    <a:pt x="1102" y="312"/>
                  </a:lnTo>
                  <a:lnTo>
                    <a:pt x="1102" y="312"/>
                  </a:lnTo>
                  <a:lnTo>
                    <a:pt x="1108" y="300"/>
                  </a:lnTo>
                  <a:lnTo>
                    <a:pt x="1110" y="290"/>
                  </a:lnTo>
                  <a:lnTo>
                    <a:pt x="1110" y="280"/>
                  </a:lnTo>
                  <a:lnTo>
                    <a:pt x="1106" y="270"/>
                  </a:lnTo>
                  <a:lnTo>
                    <a:pt x="1106" y="270"/>
                  </a:lnTo>
                  <a:lnTo>
                    <a:pt x="1100" y="264"/>
                  </a:lnTo>
                  <a:lnTo>
                    <a:pt x="1094" y="260"/>
                  </a:lnTo>
                  <a:lnTo>
                    <a:pt x="1086" y="256"/>
                  </a:lnTo>
                  <a:lnTo>
                    <a:pt x="1078" y="252"/>
                  </a:lnTo>
                  <a:lnTo>
                    <a:pt x="1058" y="248"/>
                  </a:lnTo>
                  <a:lnTo>
                    <a:pt x="1040" y="248"/>
                  </a:lnTo>
                  <a:lnTo>
                    <a:pt x="1040" y="248"/>
                  </a:lnTo>
                  <a:lnTo>
                    <a:pt x="992" y="256"/>
                  </a:lnTo>
                  <a:lnTo>
                    <a:pt x="960" y="264"/>
                  </a:lnTo>
                  <a:lnTo>
                    <a:pt x="926" y="272"/>
                  </a:lnTo>
                  <a:lnTo>
                    <a:pt x="890" y="284"/>
                  </a:lnTo>
                  <a:lnTo>
                    <a:pt x="850" y="300"/>
                  </a:lnTo>
                  <a:lnTo>
                    <a:pt x="808" y="318"/>
                  </a:lnTo>
                  <a:lnTo>
                    <a:pt x="766" y="342"/>
                  </a:lnTo>
                  <a:lnTo>
                    <a:pt x="766" y="342"/>
                  </a:lnTo>
                  <a:lnTo>
                    <a:pt x="766" y="342"/>
                  </a:lnTo>
                  <a:lnTo>
                    <a:pt x="766" y="342"/>
                  </a:lnTo>
                  <a:lnTo>
                    <a:pt x="766" y="342"/>
                  </a:lnTo>
                  <a:lnTo>
                    <a:pt x="766" y="342"/>
                  </a:lnTo>
                  <a:lnTo>
                    <a:pt x="766" y="342"/>
                  </a:lnTo>
                  <a:lnTo>
                    <a:pt x="744" y="354"/>
                  </a:lnTo>
                  <a:lnTo>
                    <a:pt x="744" y="354"/>
                  </a:lnTo>
                  <a:lnTo>
                    <a:pt x="704" y="374"/>
                  </a:lnTo>
                  <a:lnTo>
                    <a:pt x="666" y="390"/>
                  </a:lnTo>
                  <a:lnTo>
                    <a:pt x="630" y="404"/>
                  </a:lnTo>
                  <a:lnTo>
                    <a:pt x="596" y="414"/>
                  </a:lnTo>
                  <a:lnTo>
                    <a:pt x="566" y="422"/>
                  </a:lnTo>
                  <a:lnTo>
                    <a:pt x="538" y="428"/>
                  </a:lnTo>
                  <a:lnTo>
                    <a:pt x="492" y="436"/>
                  </a:lnTo>
                  <a:lnTo>
                    <a:pt x="492" y="436"/>
                  </a:lnTo>
                  <a:lnTo>
                    <a:pt x="492" y="436"/>
                  </a:lnTo>
                  <a:lnTo>
                    <a:pt x="492" y="436"/>
                  </a:lnTo>
                  <a:lnTo>
                    <a:pt x="478" y="436"/>
                  </a:lnTo>
                  <a:lnTo>
                    <a:pt x="478" y="436"/>
                  </a:lnTo>
                  <a:lnTo>
                    <a:pt x="478" y="436"/>
                  </a:lnTo>
                  <a:lnTo>
                    <a:pt x="478" y="436"/>
                  </a:lnTo>
                  <a:lnTo>
                    <a:pt x="476" y="436"/>
                  </a:lnTo>
                  <a:lnTo>
                    <a:pt x="476" y="436"/>
                  </a:lnTo>
                  <a:lnTo>
                    <a:pt x="466" y="434"/>
                  </a:lnTo>
                  <a:lnTo>
                    <a:pt x="456" y="432"/>
                  </a:lnTo>
                  <a:lnTo>
                    <a:pt x="446" y="428"/>
                  </a:lnTo>
                  <a:lnTo>
                    <a:pt x="438" y="424"/>
                  </a:lnTo>
                  <a:lnTo>
                    <a:pt x="432" y="418"/>
                  </a:lnTo>
                  <a:lnTo>
                    <a:pt x="426" y="412"/>
                  </a:lnTo>
                  <a:lnTo>
                    <a:pt x="422" y="404"/>
                  </a:lnTo>
                  <a:lnTo>
                    <a:pt x="422" y="394"/>
                  </a:lnTo>
                  <a:lnTo>
                    <a:pt x="422" y="394"/>
                  </a:lnTo>
                  <a:lnTo>
                    <a:pt x="422" y="390"/>
                  </a:lnTo>
                  <a:lnTo>
                    <a:pt x="422" y="390"/>
                  </a:lnTo>
                  <a:lnTo>
                    <a:pt x="424" y="380"/>
                  </a:lnTo>
                  <a:lnTo>
                    <a:pt x="430" y="372"/>
                  </a:lnTo>
                  <a:lnTo>
                    <a:pt x="430" y="372"/>
                  </a:lnTo>
                  <a:lnTo>
                    <a:pt x="432" y="366"/>
                  </a:lnTo>
                  <a:lnTo>
                    <a:pt x="432" y="366"/>
                  </a:lnTo>
                  <a:lnTo>
                    <a:pt x="432" y="366"/>
                  </a:lnTo>
                  <a:lnTo>
                    <a:pt x="432" y="366"/>
                  </a:lnTo>
                  <a:lnTo>
                    <a:pt x="436" y="360"/>
                  </a:lnTo>
                  <a:lnTo>
                    <a:pt x="436" y="360"/>
                  </a:lnTo>
                  <a:lnTo>
                    <a:pt x="440" y="346"/>
                  </a:lnTo>
                  <a:lnTo>
                    <a:pt x="444" y="330"/>
                  </a:lnTo>
                  <a:lnTo>
                    <a:pt x="446" y="314"/>
                  </a:lnTo>
                  <a:lnTo>
                    <a:pt x="446" y="296"/>
                  </a:lnTo>
                  <a:lnTo>
                    <a:pt x="446" y="296"/>
                  </a:lnTo>
                  <a:lnTo>
                    <a:pt x="446" y="296"/>
                  </a:lnTo>
                  <a:lnTo>
                    <a:pt x="446" y="296"/>
                  </a:lnTo>
                  <a:lnTo>
                    <a:pt x="444" y="290"/>
                  </a:lnTo>
                  <a:lnTo>
                    <a:pt x="444" y="290"/>
                  </a:lnTo>
                  <a:lnTo>
                    <a:pt x="442" y="284"/>
                  </a:lnTo>
                  <a:lnTo>
                    <a:pt x="442" y="284"/>
                  </a:lnTo>
                  <a:lnTo>
                    <a:pt x="438" y="276"/>
                  </a:lnTo>
                  <a:lnTo>
                    <a:pt x="432" y="266"/>
                  </a:lnTo>
                  <a:lnTo>
                    <a:pt x="426" y="260"/>
                  </a:lnTo>
                  <a:lnTo>
                    <a:pt x="416" y="252"/>
                  </a:lnTo>
                  <a:lnTo>
                    <a:pt x="404" y="246"/>
                  </a:lnTo>
                  <a:lnTo>
                    <a:pt x="390" y="242"/>
                  </a:lnTo>
                  <a:lnTo>
                    <a:pt x="374" y="240"/>
                  </a:lnTo>
                  <a:lnTo>
                    <a:pt x="354" y="238"/>
                  </a:lnTo>
                  <a:lnTo>
                    <a:pt x="354" y="238"/>
                  </a:lnTo>
                  <a:lnTo>
                    <a:pt x="332" y="240"/>
                  </a:lnTo>
                  <a:lnTo>
                    <a:pt x="306" y="242"/>
                  </a:lnTo>
                  <a:lnTo>
                    <a:pt x="306" y="242"/>
                  </a:lnTo>
                  <a:lnTo>
                    <a:pt x="276" y="248"/>
                  </a:lnTo>
                  <a:lnTo>
                    <a:pt x="276" y="248"/>
                  </a:lnTo>
                  <a:lnTo>
                    <a:pt x="252" y="254"/>
                  </a:lnTo>
                  <a:lnTo>
                    <a:pt x="232" y="262"/>
                  </a:lnTo>
                  <a:lnTo>
                    <a:pt x="218" y="270"/>
                  </a:lnTo>
                  <a:lnTo>
                    <a:pt x="206" y="280"/>
                  </a:lnTo>
                  <a:lnTo>
                    <a:pt x="196" y="292"/>
                  </a:lnTo>
                  <a:lnTo>
                    <a:pt x="190" y="302"/>
                  </a:lnTo>
                  <a:lnTo>
                    <a:pt x="188" y="314"/>
                  </a:lnTo>
                  <a:lnTo>
                    <a:pt x="188" y="326"/>
                  </a:lnTo>
                  <a:lnTo>
                    <a:pt x="188" y="326"/>
                  </a:lnTo>
                  <a:lnTo>
                    <a:pt x="188" y="336"/>
                  </a:lnTo>
                  <a:lnTo>
                    <a:pt x="192" y="348"/>
                  </a:lnTo>
                  <a:lnTo>
                    <a:pt x="196" y="358"/>
                  </a:lnTo>
                  <a:lnTo>
                    <a:pt x="200" y="370"/>
                  </a:lnTo>
                  <a:lnTo>
                    <a:pt x="212" y="386"/>
                  </a:lnTo>
                  <a:lnTo>
                    <a:pt x="224" y="400"/>
                  </a:lnTo>
                  <a:lnTo>
                    <a:pt x="224" y="400"/>
                  </a:lnTo>
                  <a:lnTo>
                    <a:pt x="232" y="410"/>
                  </a:lnTo>
                  <a:lnTo>
                    <a:pt x="238" y="420"/>
                  </a:lnTo>
                  <a:lnTo>
                    <a:pt x="238" y="430"/>
                  </a:lnTo>
                  <a:lnTo>
                    <a:pt x="236" y="440"/>
                  </a:lnTo>
                  <a:lnTo>
                    <a:pt x="236" y="440"/>
                  </a:lnTo>
                  <a:lnTo>
                    <a:pt x="234" y="446"/>
                  </a:lnTo>
                  <a:lnTo>
                    <a:pt x="230" y="452"/>
                  </a:lnTo>
                  <a:lnTo>
                    <a:pt x="218" y="462"/>
                  </a:lnTo>
                  <a:lnTo>
                    <a:pt x="204" y="472"/>
                  </a:lnTo>
                  <a:lnTo>
                    <a:pt x="188" y="476"/>
                  </a:lnTo>
                  <a:lnTo>
                    <a:pt x="188" y="476"/>
                  </a:lnTo>
                  <a:lnTo>
                    <a:pt x="180" y="478"/>
                  </a:lnTo>
                  <a:lnTo>
                    <a:pt x="180" y="478"/>
                  </a:lnTo>
                  <a:lnTo>
                    <a:pt x="170" y="480"/>
                  </a:lnTo>
                  <a:lnTo>
                    <a:pt x="170" y="480"/>
                  </a:lnTo>
                  <a:lnTo>
                    <a:pt x="138" y="482"/>
                  </a:lnTo>
                  <a:lnTo>
                    <a:pt x="98" y="484"/>
                  </a:lnTo>
                  <a:lnTo>
                    <a:pt x="52" y="484"/>
                  </a:lnTo>
                  <a:lnTo>
                    <a:pt x="0" y="482"/>
                  </a:lnTo>
                  <a:lnTo>
                    <a:pt x="0" y="482"/>
                  </a:lnTo>
                  <a:lnTo>
                    <a:pt x="16" y="530"/>
                  </a:lnTo>
                  <a:lnTo>
                    <a:pt x="34" y="576"/>
                  </a:lnTo>
                  <a:lnTo>
                    <a:pt x="52" y="620"/>
                  </a:lnTo>
                  <a:lnTo>
                    <a:pt x="70" y="664"/>
                  </a:lnTo>
                  <a:lnTo>
                    <a:pt x="90" y="706"/>
                  </a:lnTo>
                  <a:lnTo>
                    <a:pt x="110" y="746"/>
                  </a:lnTo>
                  <a:lnTo>
                    <a:pt x="132" y="784"/>
                  </a:lnTo>
                  <a:lnTo>
                    <a:pt x="154" y="822"/>
                  </a:lnTo>
                  <a:lnTo>
                    <a:pt x="176" y="856"/>
                  </a:lnTo>
                  <a:lnTo>
                    <a:pt x="198" y="890"/>
                  </a:lnTo>
                  <a:lnTo>
                    <a:pt x="222" y="922"/>
                  </a:lnTo>
                  <a:lnTo>
                    <a:pt x="246" y="952"/>
                  </a:lnTo>
                  <a:lnTo>
                    <a:pt x="272" y="980"/>
                  </a:lnTo>
                  <a:lnTo>
                    <a:pt x="298" y="1008"/>
                  </a:lnTo>
                  <a:lnTo>
                    <a:pt x="322" y="1032"/>
                  </a:lnTo>
                  <a:lnTo>
                    <a:pt x="348" y="1056"/>
                  </a:lnTo>
                  <a:lnTo>
                    <a:pt x="376" y="1076"/>
                  </a:lnTo>
                  <a:lnTo>
                    <a:pt x="402" y="1096"/>
                  </a:lnTo>
                  <a:lnTo>
                    <a:pt x="430" y="1114"/>
                  </a:lnTo>
                  <a:lnTo>
                    <a:pt x="456" y="1130"/>
                  </a:lnTo>
                  <a:lnTo>
                    <a:pt x="484" y="1144"/>
                  </a:lnTo>
                  <a:lnTo>
                    <a:pt x="512" y="1156"/>
                  </a:lnTo>
                  <a:lnTo>
                    <a:pt x="540" y="1166"/>
                  </a:lnTo>
                  <a:lnTo>
                    <a:pt x="568" y="1176"/>
                  </a:lnTo>
                  <a:lnTo>
                    <a:pt x="596" y="1182"/>
                  </a:lnTo>
                  <a:lnTo>
                    <a:pt x="624" y="1186"/>
                  </a:lnTo>
                  <a:lnTo>
                    <a:pt x="652" y="1190"/>
                  </a:lnTo>
                  <a:lnTo>
                    <a:pt x="680" y="1190"/>
                  </a:lnTo>
                  <a:lnTo>
                    <a:pt x="708" y="1188"/>
                  </a:lnTo>
                  <a:lnTo>
                    <a:pt x="736" y="1186"/>
                  </a:lnTo>
                  <a:lnTo>
                    <a:pt x="764" y="1180"/>
                  </a:lnTo>
                  <a:lnTo>
                    <a:pt x="792" y="1174"/>
                  </a:lnTo>
                  <a:lnTo>
                    <a:pt x="792" y="1174"/>
                  </a:lnTo>
                  <a:lnTo>
                    <a:pt x="850" y="1154"/>
                  </a:lnTo>
                  <a:lnTo>
                    <a:pt x="900" y="1136"/>
                  </a:lnTo>
                  <a:lnTo>
                    <a:pt x="900" y="1136"/>
                  </a:lnTo>
                  <a:lnTo>
                    <a:pt x="936" y="1122"/>
                  </a:lnTo>
                  <a:lnTo>
                    <a:pt x="970" y="1106"/>
                  </a:lnTo>
                  <a:lnTo>
                    <a:pt x="998" y="1092"/>
                  </a:lnTo>
                  <a:lnTo>
                    <a:pt x="1024" y="1078"/>
                  </a:lnTo>
                  <a:lnTo>
                    <a:pt x="1046" y="1064"/>
                  </a:lnTo>
                  <a:lnTo>
                    <a:pt x="1066" y="1052"/>
                  </a:lnTo>
                  <a:lnTo>
                    <a:pt x="1096" y="1026"/>
                  </a:lnTo>
                  <a:lnTo>
                    <a:pt x="1096" y="1026"/>
                  </a:lnTo>
                  <a:lnTo>
                    <a:pt x="1112" y="1040"/>
                  </a:lnTo>
                  <a:lnTo>
                    <a:pt x="1132" y="1054"/>
                  </a:lnTo>
                  <a:lnTo>
                    <a:pt x="1154" y="1070"/>
                  </a:lnTo>
                  <a:lnTo>
                    <a:pt x="1182" y="1086"/>
                  </a:lnTo>
                  <a:lnTo>
                    <a:pt x="1182" y="1086"/>
                  </a:lnTo>
                  <a:lnTo>
                    <a:pt x="1222" y="1106"/>
                  </a:lnTo>
                  <a:lnTo>
                    <a:pt x="1272" y="1128"/>
                  </a:lnTo>
                  <a:lnTo>
                    <a:pt x="1332" y="1152"/>
                  </a:lnTo>
                  <a:lnTo>
                    <a:pt x="1402" y="1174"/>
                  </a:lnTo>
                  <a:lnTo>
                    <a:pt x="1402" y="1174"/>
                  </a:lnTo>
                  <a:lnTo>
                    <a:pt x="1422" y="1180"/>
                  </a:lnTo>
                  <a:lnTo>
                    <a:pt x="1444" y="1184"/>
                  </a:lnTo>
                  <a:lnTo>
                    <a:pt x="1444" y="1184"/>
                  </a:lnTo>
                  <a:lnTo>
                    <a:pt x="1484" y="1188"/>
                  </a:lnTo>
                  <a:lnTo>
                    <a:pt x="1484" y="1188"/>
                  </a:lnTo>
                  <a:lnTo>
                    <a:pt x="1520" y="1190"/>
                  </a:lnTo>
                  <a:lnTo>
                    <a:pt x="1556" y="1188"/>
                  </a:lnTo>
                  <a:lnTo>
                    <a:pt x="1590" y="1182"/>
                  </a:lnTo>
                  <a:lnTo>
                    <a:pt x="1626" y="1174"/>
                  </a:lnTo>
                  <a:lnTo>
                    <a:pt x="1662" y="1164"/>
                  </a:lnTo>
                  <a:lnTo>
                    <a:pt x="1698" y="1150"/>
                  </a:lnTo>
                  <a:lnTo>
                    <a:pt x="1732" y="1132"/>
                  </a:lnTo>
                  <a:lnTo>
                    <a:pt x="1768" y="1112"/>
                  </a:lnTo>
                </a:path>
              </a:pathLst>
            </a:custGeom>
            <a:noFill/>
            <a:ln w="63500">
              <a:solidFill>
                <a:srgbClr val="FFFF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53831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fade">
                                      <p:cBhvr>
                                        <p:cTn id="13" dur="500"/>
                                        <p:tgtEl>
                                          <p:spTgt spid="5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02737" y="1384453"/>
            <a:ext cx="3867126" cy="4141613"/>
            <a:chOff x="3913740" y="886201"/>
            <a:chExt cx="4611756" cy="4939096"/>
          </a:xfrm>
        </p:grpSpPr>
        <p:sp>
          <p:nvSpPr>
            <p:cNvPr id="50" name="Oval 49"/>
            <p:cNvSpPr/>
            <p:nvPr/>
          </p:nvSpPr>
          <p:spPr>
            <a:xfrm>
              <a:off x="3913740" y="5248827"/>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a:grpSpLocks noChangeAspect="1"/>
            </p:cNvGrpSpPr>
            <p:nvPr/>
          </p:nvGrpSpPr>
          <p:grpSpPr bwMode="auto">
            <a:xfrm>
              <a:off x="4244191" y="886201"/>
              <a:ext cx="3937000" cy="4648200"/>
              <a:chOff x="2585" y="690"/>
              <a:chExt cx="2480" cy="2928"/>
            </a:xfrm>
          </p:grpSpPr>
          <p:sp>
            <p:nvSpPr>
              <p:cNvPr id="48" name="Freeform 46"/>
              <p:cNvSpPr>
                <a:spLocks/>
              </p:cNvSpPr>
              <p:nvPr/>
            </p:nvSpPr>
            <p:spPr bwMode="auto">
              <a:xfrm>
                <a:off x="2585" y="1512"/>
                <a:ext cx="2399" cy="2106"/>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solidFill>
                <a:schemeClr val="bg1">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7"/>
              <p:cNvSpPr>
                <a:spLocks/>
              </p:cNvSpPr>
              <p:nvPr/>
            </p:nvSpPr>
            <p:spPr bwMode="auto">
              <a:xfrm>
                <a:off x="3429" y="690"/>
                <a:ext cx="1636" cy="1035"/>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45" name="Group 44"/>
          <p:cNvGrpSpPr/>
          <p:nvPr/>
        </p:nvGrpSpPr>
        <p:grpSpPr>
          <a:xfrm>
            <a:off x="4190506" y="1384453"/>
            <a:ext cx="3867126" cy="4141613"/>
            <a:chOff x="3913740" y="886201"/>
            <a:chExt cx="4611756" cy="4939096"/>
          </a:xfrm>
        </p:grpSpPr>
        <p:sp>
          <p:nvSpPr>
            <p:cNvPr id="47" name="Oval 46"/>
            <p:cNvSpPr/>
            <p:nvPr/>
          </p:nvSpPr>
          <p:spPr>
            <a:xfrm>
              <a:off x="3913740" y="5248827"/>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p:cNvGrpSpPr>
              <a:grpSpLocks noChangeAspect="1"/>
            </p:cNvGrpSpPr>
            <p:nvPr/>
          </p:nvGrpSpPr>
          <p:grpSpPr bwMode="auto">
            <a:xfrm>
              <a:off x="4244191" y="886201"/>
              <a:ext cx="3937000" cy="4648200"/>
              <a:chOff x="2585" y="690"/>
              <a:chExt cx="2480" cy="2928"/>
            </a:xfrm>
          </p:grpSpPr>
          <p:sp>
            <p:nvSpPr>
              <p:cNvPr id="52" name="Freeform 46"/>
              <p:cNvSpPr>
                <a:spLocks/>
              </p:cNvSpPr>
              <p:nvPr/>
            </p:nvSpPr>
            <p:spPr bwMode="auto">
              <a:xfrm>
                <a:off x="2585" y="1512"/>
                <a:ext cx="2399" cy="2106"/>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solidFill>
                <a:schemeClr val="bg1">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7"/>
              <p:cNvSpPr>
                <a:spLocks/>
              </p:cNvSpPr>
              <p:nvPr/>
            </p:nvSpPr>
            <p:spPr bwMode="auto">
              <a:xfrm>
                <a:off x="3429" y="690"/>
                <a:ext cx="1636" cy="1035"/>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59" name="Rectangle 58"/>
          <p:cNvSpPr/>
          <p:nvPr/>
        </p:nvSpPr>
        <p:spPr>
          <a:xfrm>
            <a:off x="0" y="-1"/>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4000" b="1" dirty="0" smtClean="0">
                <a:solidFill>
                  <a:schemeClr val="bg1"/>
                </a:solidFill>
              </a:rPr>
              <a:t>STUDY TIPS AND INFORMATION</a:t>
            </a:r>
          </a:p>
        </p:txBody>
      </p:sp>
      <p:grpSp>
        <p:nvGrpSpPr>
          <p:cNvPr id="61" name="Group 60"/>
          <p:cNvGrpSpPr/>
          <p:nvPr/>
        </p:nvGrpSpPr>
        <p:grpSpPr>
          <a:xfrm>
            <a:off x="8178275" y="1384453"/>
            <a:ext cx="3867126" cy="4141613"/>
            <a:chOff x="3913740" y="886201"/>
            <a:chExt cx="4611756" cy="4939096"/>
          </a:xfrm>
        </p:grpSpPr>
        <p:sp>
          <p:nvSpPr>
            <p:cNvPr id="62" name="Oval 61"/>
            <p:cNvSpPr/>
            <p:nvPr/>
          </p:nvSpPr>
          <p:spPr>
            <a:xfrm>
              <a:off x="3913740" y="5248827"/>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a:grpSpLocks noChangeAspect="1"/>
            </p:cNvGrpSpPr>
            <p:nvPr/>
          </p:nvGrpSpPr>
          <p:grpSpPr bwMode="auto">
            <a:xfrm>
              <a:off x="4244191" y="886201"/>
              <a:ext cx="3937000" cy="4648200"/>
              <a:chOff x="2585" y="690"/>
              <a:chExt cx="2480" cy="2928"/>
            </a:xfrm>
          </p:grpSpPr>
          <p:sp>
            <p:nvSpPr>
              <p:cNvPr id="64" name="Freeform 46"/>
              <p:cNvSpPr>
                <a:spLocks/>
              </p:cNvSpPr>
              <p:nvPr/>
            </p:nvSpPr>
            <p:spPr bwMode="auto">
              <a:xfrm>
                <a:off x="2585" y="1512"/>
                <a:ext cx="2399" cy="2106"/>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solidFill>
                <a:schemeClr val="bg1">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47"/>
              <p:cNvSpPr>
                <a:spLocks/>
              </p:cNvSpPr>
              <p:nvPr/>
            </p:nvSpPr>
            <p:spPr bwMode="auto">
              <a:xfrm>
                <a:off x="3429" y="690"/>
                <a:ext cx="1636" cy="1035"/>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 name="Group 2"/>
          <p:cNvGrpSpPr/>
          <p:nvPr/>
        </p:nvGrpSpPr>
        <p:grpSpPr>
          <a:xfrm>
            <a:off x="491559" y="1396180"/>
            <a:ext cx="3301318" cy="3897686"/>
            <a:chOff x="632232" y="1536853"/>
            <a:chExt cx="3301318" cy="3897686"/>
          </a:xfrm>
        </p:grpSpPr>
        <p:sp>
          <p:nvSpPr>
            <p:cNvPr id="66" name="Freeform 46"/>
            <p:cNvSpPr>
              <a:spLocks/>
            </p:cNvSpPr>
            <p:nvPr/>
          </p:nvSpPr>
          <p:spPr bwMode="auto">
            <a:xfrm>
              <a:off x="632232" y="2631080"/>
              <a:ext cx="3193493" cy="2803459"/>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solidFill>
              <a:srgbClr val="C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47"/>
            <p:cNvSpPr>
              <a:spLocks/>
            </p:cNvSpPr>
            <p:nvPr/>
          </p:nvSpPr>
          <p:spPr bwMode="auto">
            <a:xfrm>
              <a:off x="1755745" y="1536853"/>
              <a:ext cx="2177805" cy="137776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8" name="Group 67"/>
          <p:cNvGrpSpPr/>
          <p:nvPr/>
        </p:nvGrpSpPr>
        <p:grpSpPr>
          <a:xfrm>
            <a:off x="4472708" y="1386132"/>
            <a:ext cx="3301318" cy="3897686"/>
            <a:chOff x="632232" y="1536853"/>
            <a:chExt cx="3301318" cy="3897686"/>
          </a:xfrm>
        </p:grpSpPr>
        <p:sp>
          <p:nvSpPr>
            <p:cNvPr id="69" name="Freeform 46"/>
            <p:cNvSpPr>
              <a:spLocks/>
            </p:cNvSpPr>
            <p:nvPr/>
          </p:nvSpPr>
          <p:spPr bwMode="auto">
            <a:xfrm>
              <a:off x="632232" y="2631080"/>
              <a:ext cx="3193493" cy="2803459"/>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solidFill>
              <a:srgbClr val="C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47"/>
            <p:cNvSpPr>
              <a:spLocks/>
            </p:cNvSpPr>
            <p:nvPr/>
          </p:nvSpPr>
          <p:spPr bwMode="auto">
            <a:xfrm>
              <a:off x="1755745" y="1536853"/>
              <a:ext cx="2177805" cy="137776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1" name="Group 70"/>
          <p:cNvGrpSpPr/>
          <p:nvPr/>
        </p:nvGrpSpPr>
        <p:grpSpPr>
          <a:xfrm>
            <a:off x="8461179" y="1396180"/>
            <a:ext cx="3301318" cy="3897686"/>
            <a:chOff x="632232" y="1536853"/>
            <a:chExt cx="3301318" cy="3897686"/>
          </a:xfrm>
        </p:grpSpPr>
        <p:sp>
          <p:nvSpPr>
            <p:cNvPr id="72" name="Freeform 46"/>
            <p:cNvSpPr>
              <a:spLocks/>
            </p:cNvSpPr>
            <p:nvPr/>
          </p:nvSpPr>
          <p:spPr bwMode="auto">
            <a:xfrm>
              <a:off x="632232" y="2631080"/>
              <a:ext cx="3193493" cy="2803459"/>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solidFill>
              <a:srgbClr val="C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7"/>
            <p:cNvSpPr>
              <a:spLocks/>
            </p:cNvSpPr>
            <p:nvPr/>
          </p:nvSpPr>
          <p:spPr bwMode="auto">
            <a:xfrm>
              <a:off x="1755745" y="1536853"/>
              <a:ext cx="2177805" cy="137776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7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4" name="TextBox 73"/>
          <p:cNvSpPr txBox="1"/>
          <p:nvPr/>
        </p:nvSpPr>
        <p:spPr>
          <a:xfrm>
            <a:off x="357304" y="2785675"/>
            <a:ext cx="2950734" cy="2308324"/>
          </a:xfrm>
          <a:prstGeom prst="rect">
            <a:avLst/>
          </a:prstGeom>
          <a:noFill/>
        </p:spPr>
        <p:txBody>
          <a:bodyPr wrap="square" rtlCol="0">
            <a:spAutoFit/>
          </a:bodyPr>
          <a:lstStyle/>
          <a:p>
            <a:pPr lvl="1" algn="ctr"/>
            <a:r>
              <a:rPr lang="en-US" sz="2400" dirty="0">
                <a:solidFill>
                  <a:schemeClr val="bg1"/>
                </a:solidFill>
                <a:latin typeface="Candara" pitchFamily="34" charset="0"/>
              </a:rPr>
              <a:t>The average study time for a college course is 2-3 hours per hour of class time.</a:t>
            </a:r>
          </a:p>
        </p:txBody>
      </p:sp>
      <p:sp>
        <p:nvSpPr>
          <p:cNvPr id="75" name="TextBox 74"/>
          <p:cNvSpPr txBox="1"/>
          <p:nvPr/>
        </p:nvSpPr>
        <p:spPr>
          <a:xfrm>
            <a:off x="4678560" y="3095579"/>
            <a:ext cx="2355952" cy="1569660"/>
          </a:xfrm>
          <a:prstGeom prst="rect">
            <a:avLst/>
          </a:prstGeom>
          <a:noFill/>
        </p:spPr>
        <p:txBody>
          <a:bodyPr wrap="square" rtlCol="0">
            <a:spAutoFit/>
          </a:bodyPr>
          <a:lstStyle/>
          <a:p>
            <a:pPr lvl="1" algn="ctr"/>
            <a:r>
              <a:rPr lang="en-US" sz="2400" dirty="0">
                <a:solidFill>
                  <a:schemeClr val="bg1"/>
                </a:solidFill>
                <a:latin typeface="Candara" pitchFamily="34" charset="0"/>
              </a:rPr>
              <a:t>Some classes will require more study </a:t>
            </a:r>
            <a:r>
              <a:rPr lang="en-US" sz="2400" dirty="0" smtClean="0">
                <a:solidFill>
                  <a:schemeClr val="bg1"/>
                </a:solidFill>
                <a:latin typeface="Candara" pitchFamily="34" charset="0"/>
              </a:rPr>
              <a:t>time.</a:t>
            </a:r>
            <a:endParaRPr lang="en-US" sz="2400" dirty="0">
              <a:solidFill>
                <a:schemeClr val="bg1"/>
              </a:solidFill>
              <a:latin typeface="Candara" pitchFamily="34" charset="0"/>
            </a:endParaRPr>
          </a:p>
        </p:txBody>
      </p:sp>
      <p:sp>
        <p:nvSpPr>
          <p:cNvPr id="76" name="TextBox 75"/>
          <p:cNvSpPr txBox="1"/>
          <p:nvPr/>
        </p:nvSpPr>
        <p:spPr>
          <a:xfrm>
            <a:off x="8617204" y="3204323"/>
            <a:ext cx="2491114" cy="1200329"/>
          </a:xfrm>
          <a:prstGeom prst="rect">
            <a:avLst/>
          </a:prstGeom>
          <a:noFill/>
        </p:spPr>
        <p:txBody>
          <a:bodyPr wrap="square" rtlCol="0">
            <a:spAutoFit/>
          </a:bodyPr>
          <a:lstStyle/>
          <a:p>
            <a:pPr lvl="1" algn="ctr"/>
            <a:r>
              <a:rPr lang="en-US" sz="2400" dirty="0" smtClean="0">
                <a:solidFill>
                  <a:schemeClr val="bg1"/>
                </a:solidFill>
                <a:latin typeface="Candara" pitchFamily="34" charset="0"/>
              </a:rPr>
              <a:t>It is better </a:t>
            </a:r>
            <a:r>
              <a:rPr lang="en-US" sz="2400" dirty="0">
                <a:solidFill>
                  <a:schemeClr val="bg1"/>
                </a:solidFill>
                <a:latin typeface="Candara" pitchFamily="34" charset="0"/>
              </a:rPr>
              <a:t>to overestimate time </a:t>
            </a:r>
            <a:r>
              <a:rPr lang="en-US" sz="2400" dirty="0" smtClean="0">
                <a:solidFill>
                  <a:schemeClr val="bg1"/>
                </a:solidFill>
                <a:latin typeface="Candara" pitchFamily="34" charset="0"/>
              </a:rPr>
              <a:t>required. </a:t>
            </a:r>
            <a:endParaRPr lang="en-US" sz="2400" dirty="0">
              <a:solidFill>
                <a:schemeClr val="bg1"/>
              </a:solidFill>
              <a:latin typeface="Candara" pitchFamily="34" charset="0"/>
            </a:endParaRPr>
          </a:p>
        </p:txBody>
      </p:sp>
    </p:spTree>
    <p:extLst>
      <p:ext uri="{BB962C8B-B14F-4D97-AF65-F5344CB8AC3E}">
        <p14:creationId xmlns:p14="http://schemas.microsoft.com/office/powerpoint/2010/main" val="121586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5"/>
                                        </p:tgtEl>
                                        <p:attrNameLst>
                                          <p:attrName>style.visibility</p:attrName>
                                        </p:attrNameLst>
                                      </p:cBhvr>
                                      <p:to>
                                        <p:strVal val="visible"/>
                                      </p:to>
                                    </p:set>
                                    <p:animEffect transition="in" filter="fade">
                                      <p:cBhvr>
                                        <p:cTn id="15" dur="500"/>
                                        <p:tgtEl>
                                          <p:spTgt spid="75"/>
                                        </p:tgtEl>
                                      </p:cBhvr>
                                    </p:animEffect>
                                  </p:childTnLst>
                                </p:cTn>
                              </p:par>
                              <p:par>
                                <p:cTn id="16" presetID="10" presetClass="entr" presetSubtype="0" fill="hold" nodeType="withEffect">
                                  <p:stCondLst>
                                    <p:cond delay="0"/>
                                  </p:stCondLst>
                                  <p:childTnLst>
                                    <p:set>
                                      <p:cBhvr>
                                        <p:cTn id="17" dur="1" fill="hold">
                                          <p:stCondLst>
                                            <p:cond delay="0"/>
                                          </p:stCondLst>
                                        </p:cTn>
                                        <p:tgtEl>
                                          <p:spTgt spid="68"/>
                                        </p:tgtEl>
                                        <p:attrNameLst>
                                          <p:attrName>style.visibility</p:attrName>
                                        </p:attrNameLst>
                                      </p:cBhvr>
                                      <p:to>
                                        <p:strVal val="visible"/>
                                      </p:to>
                                    </p:set>
                                    <p:animEffect transition="in" filter="fade">
                                      <p:cBhvr>
                                        <p:cTn id="18" dur="500"/>
                                        <p:tgtEl>
                                          <p:spTgt spid="6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6"/>
                                        </p:tgtEl>
                                        <p:attrNameLst>
                                          <p:attrName>style.visibility</p:attrName>
                                        </p:attrNameLst>
                                      </p:cBhvr>
                                      <p:to>
                                        <p:strVal val="visible"/>
                                      </p:to>
                                    </p:set>
                                    <p:animEffect transition="in" filter="fade">
                                      <p:cBhvr>
                                        <p:cTn id="23" dur="500"/>
                                        <p:tgtEl>
                                          <p:spTgt spid="76"/>
                                        </p:tgtEl>
                                      </p:cBhvr>
                                    </p:animEffect>
                                  </p:childTnLst>
                                </p:cTn>
                              </p:par>
                              <p:par>
                                <p:cTn id="24" presetID="10" presetClass="entr" presetSubtype="0" fill="hold" nodeType="withEffect">
                                  <p:stCondLst>
                                    <p:cond delay="0"/>
                                  </p:stCondLst>
                                  <p:childTnLst>
                                    <p:set>
                                      <p:cBhvr>
                                        <p:cTn id="25" dur="1" fill="hold">
                                          <p:stCondLst>
                                            <p:cond delay="0"/>
                                          </p:stCondLst>
                                        </p:cTn>
                                        <p:tgtEl>
                                          <p:spTgt spid="71"/>
                                        </p:tgtEl>
                                        <p:attrNameLst>
                                          <p:attrName>style.visibility</p:attrName>
                                        </p:attrNameLst>
                                      </p:cBhvr>
                                      <p:to>
                                        <p:strVal val="visible"/>
                                      </p:to>
                                    </p:set>
                                    <p:animEffect transition="in" filter="fade">
                                      <p:cBhvr>
                                        <p:cTn id="26"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3200" b="1" dirty="0" smtClean="0">
                <a:solidFill>
                  <a:schemeClr val="bg1"/>
                </a:solidFill>
              </a:rPr>
              <a:t>CONSEQUENCES OF DROPPING A DUAL CREDIT COURSE</a:t>
            </a:r>
          </a:p>
        </p:txBody>
      </p:sp>
      <p:sp>
        <p:nvSpPr>
          <p:cNvPr id="17" name="Oval 16"/>
          <p:cNvSpPr/>
          <p:nvPr/>
        </p:nvSpPr>
        <p:spPr>
          <a:xfrm>
            <a:off x="5943893" y="5855114"/>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71849" y="1618735"/>
            <a:ext cx="5426547" cy="4924425"/>
          </a:xfrm>
          <a:prstGeom prst="rect">
            <a:avLst/>
          </a:prstGeom>
          <a:noFill/>
        </p:spPr>
        <p:txBody>
          <a:bodyPr wrap="square" rtlCol="0">
            <a:spAutoFit/>
          </a:bodyPr>
          <a:lstStyle/>
          <a:p>
            <a:r>
              <a:rPr lang="en-US" sz="2600" dirty="0"/>
              <a:t>Withdrawals </a:t>
            </a:r>
            <a:r>
              <a:rPr lang="en-US" sz="2600" b="1" dirty="0"/>
              <a:t>remain on the college transcript</a:t>
            </a:r>
            <a:r>
              <a:rPr lang="en-US" sz="2600" dirty="0"/>
              <a:t> (this deadline is established by Lee College</a:t>
            </a:r>
            <a:r>
              <a:rPr lang="en-US" sz="2600" dirty="0" smtClean="0"/>
              <a:t>)</a:t>
            </a:r>
          </a:p>
          <a:p>
            <a:endParaRPr lang="en-US" sz="2600" dirty="0" smtClean="0"/>
          </a:p>
          <a:p>
            <a:r>
              <a:rPr lang="en-US" sz="2600" b="1" dirty="0" smtClean="0"/>
              <a:t>Texas 6 Drop Rule</a:t>
            </a:r>
          </a:p>
          <a:p>
            <a:r>
              <a:rPr lang="en-US" sz="2600" dirty="0" smtClean="0"/>
              <a:t>	- 6 drops allowed through 	completion of a student’s 	bachelor’s degree</a:t>
            </a:r>
            <a:endParaRPr lang="en-US" sz="2600" dirty="0"/>
          </a:p>
          <a:p>
            <a:pPr>
              <a:buNone/>
            </a:pPr>
            <a:endParaRPr lang="en-US" sz="2600" dirty="0"/>
          </a:p>
          <a:p>
            <a:r>
              <a:rPr lang="en-US" sz="2600" dirty="0"/>
              <a:t>May </a:t>
            </a:r>
            <a:r>
              <a:rPr lang="en-US" sz="2600" b="1" dirty="0"/>
              <a:t>impact financial aid eligibility </a:t>
            </a:r>
            <a:r>
              <a:rPr lang="en-US" sz="2600" dirty="0"/>
              <a:t>in </a:t>
            </a:r>
            <a:r>
              <a:rPr lang="en-US" sz="2600" dirty="0" smtClean="0"/>
              <a:t>the </a:t>
            </a:r>
            <a:r>
              <a:rPr lang="en-US" sz="2600" dirty="0"/>
              <a:t>future</a:t>
            </a:r>
          </a:p>
          <a:p>
            <a:endParaRPr lang="en-US" sz="2800" dirty="0"/>
          </a:p>
        </p:txBody>
      </p:sp>
      <p:sp>
        <p:nvSpPr>
          <p:cNvPr id="50" name="Freeform 35"/>
          <p:cNvSpPr>
            <a:spLocks/>
          </p:cNvSpPr>
          <p:nvPr/>
        </p:nvSpPr>
        <p:spPr bwMode="auto">
          <a:xfrm>
            <a:off x="5981381" y="2165111"/>
            <a:ext cx="4513624" cy="2635446"/>
          </a:xfrm>
          <a:custGeom>
            <a:avLst/>
            <a:gdLst>
              <a:gd name="T0" fmla="*/ 2058 w 2408"/>
              <a:gd name="T1" fmla="*/ 186 h 1406"/>
              <a:gd name="T2" fmla="*/ 1858 w 2408"/>
              <a:gd name="T3" fmla="*/ 268 h 1406"/>
              <a:gd name="T4" fmla="*/ 1638 w 2408"/>
              <a:gd name="T5" fmla="*/ 286 h 1406"/>
              <a:gd name="T6" fmla="*/ 1502 w 2408"/>
              <a:gd name="T7" fmla="*/ 270 h 1406"/>
              <a:gd name="T8" fmla="*/ 1308 w 2408"/>
              <a:gd name="T9" fmla="*/ 218 h 1406"/>
              <a:gd name="T10" fmla="*/ 1164 w 2408"/>
              <a:gd name="T11" fmla="*/ 140 h 1406"/>
              <a:gd name="T12" fmla="*/ 928 w 2408"/>
              <a:gd name="T13" fmla="*/ 28 h 1406"/>
              <a:gd name="T14" fmla="*/ 672 w 2408"/>
              <a:gd name="T15" fmla="*/ 2 h 1406"/>
              <a:gd name="T16" fmla="*/ 460 w 2408"/>
              <a:gd name="T17" fmla="*/ 44 h 1406"/>
              <a:gd name="T18" fmla="*/ 232 w 2408"/>
              <a:gd name="T19" fmla="*/ 166 h 1406"/>
              <a:gd name="T20" fmla="*/ 70 w 2408"/>
              <a:gd name="T21" fmla="*/ 362 h 1406"/>
              <a:gd name="T22" fmla="*/ 2 w 2408"/>
              <a:gd name="T23" fmla="*/ 594 h 1406"/>
              <a:gd name="T24" fmla="*/ 30 w 2408"/>
              <a:gd name="T25" fmla="*/ 1056 h 1406"/>
              <a:gd name="T26" fmla="*/ 160 w 2408"/>
              <a:gd name="T27" fmla="*/ 1406 h 1406"/>
              <a:gd name="T28" fmla="*/ 288 w 2408"/>
              <a:gd name="T29" fmla="*/ 1400 h 1406"/>
              <a:gd name="T30" fmla="*/ 342 w 2408"/>
              <a:gd name="T31" fmla="*/ 1368 h 1406"/>
              <a:gd name="T32" fmla="*/ 332 w 2408"/>
              <a:gd name="T33" fmla="*/ 1322 h 1406"/>
              <a:gd name="T34" fmla="*/ 296 w 2408"/>
              <a:gd name="T35" fmla="*/ 1258 h 1406"/>
              <a:gd name="T36" fmla="*/ 314 w 2408"/>
              <a:gd name="T37" fmla="*/ 1202 h 1406"/>
              <a:gd name="T38" fmla="*/ 414 w 2408"/>
              <a:gd name="T39" fmla="*/ 1164 h 1406"/>
              <a:gd name="T40" fmla="*/ 498 w 2408"/>
              <a:gd name="T41" fmla="*/ 1164 h 1406"/>
              <a:gd name="T42" fmla="*/ 550 w 2408"/>
              <a:gd name="T43" fmla="*/ 1206 h 1406"/>
              <a:gd name="T44" fmla="*/ 554 w 2408"/>
              <a:gd name="T45" fmla="*/ 1218 h 1406"/>
              <a:gd name="T46" fmla="*/ 544 w 2408"/>
              <a:gd name="T47" fmla="*/ 1282 h 1406"/>
              <a:gd name="T48" fmla="*/ 538 w 2408"/>
              <a:gd name="T49" fmla="*/ 1294 h 1406"/>
              <a:gd name="T50" fmla="*/ 530 w 2408"/>
              <a:gd name="T51" fmla="*/ 1326 h 1406"/>
              <a:gd name="T52" fmla="*/ 574 w 2408"/>
              <a:gd name="T53" fmla="*/ 1356 h 1406"/>
              <a:gd name="T54" fmla="*/ 586 w 2408"/>
              <a:gd name="T55" fmla="*/ 1358 h 1406"/>
              <a:gd name="T56" fmla="*/ 674 w 2408"/>
              <a:gd name="T57" fmla="*/ 1344 h 1406"/>
              <a:gd name="T58" fmla="*/ 852 w 2408"/>
              <a:gd name="T59" fmla="*/ 1276 h 1406"/>
              <a:gd name="T60" fmla="*/ 874 w 2408"/>
              <a:gd name="T61" fmla="*/ 1264 h 1406"/>
              <a:gd name="T62" fmla="*/ 1068 w 2408"/>
              <a:gd name="T63" fmla="*/ 1186 h 1406"/>
              <a:gd name="T64" fmla="*/ 1194 w 2408"/>
              <a:gd name="T65" fmla="*/ 1178 h 1406"/>
              <a:gd name="T66" fmla="*/ 1218 w 2408"/>
              <a:gd name="T67" fmla="*/ 1212 h 1406"/>
              <a:gd name="T68" fmla="*/ 1194 w 2408"/>
              <a:gd name="T69" fmla="*/ 1280 h 1406"/>
              <a:gd name="T70" fmla="*/ 1210 w 2408"/>
              <a:gd name="T71" fmla="*/ 1342 h 1406"/>
              <a:gd name="T72" fmla="*/ 1306 w 2408"/>
              <a:gd name="T73" fmla="*/ 1366 h 1406"/>
              <a:gd name="T74" fmla="*/ 1412 w 2408"/>
              <a:gd name="T75" fmla="*/ 1342 h 1406"/>
              <a:gd name="T76" fmla="*/ 1452 w 2408"/>
              <a:gd name="T77" fmla="*/ 1290 h 1406"/>
              <a:gd name="T78" fmla="*/ 1428 w 2408"/>
              <a:gd name="T79" fmla="*/ 1218 h 1406"/>
              <a:gd name="T80" fmla="*/ 1402 w 2408"/>
              <a:gd name="T81" fmla="*/ 1182 h 1406"/>
              <a:gd name="T82" fmla="*/ 1448 w 2408"/>
              <a:gd name="T83" fmla="*/ 1130 h 1406"/>
              <a:gd name="T84" fmla="*/ 1614 w 2408"/>
              <a:gd name="T85" fmla="*/ 1122 h 1406"/>
              <a:gd name="T86" fmla="*/ 1748 w 2408"/>
              <a:gd name="T87" fmla="*/ 1146 h 1406"/>
              <a:gd name="T88" fmla="*/ 1988 w 2408"/>
              <a:gd name="T89" fmla="*/ 1166 h 1406"/>
              <a:gd name="T90" fmla="*/ 2086 w 2408"/>
              <a:gd name="T91" fmla="*/ 1136 h 1406"/>
              <a:gd name="T92" fmla="*/ 2088 w 2408"/>
              <a:gd name="T93" fmla="*/ 1094 h 1406"/>
              <a:gd name="T94" fmla="*/ 2046 w 2408"/>
              <a:gd name="T95" fmla="*/ 1028 h 1406"/>
              <a:gd name="T96" fmla="*/ 2070 w 2408"/>
              <a:gd name="T97" fmla="*/ 956 h 1406"/>
              <a:gd name="T98" fmla="*/ 2190 w 2408"/>
              <a:gd name="T99" fmla="*/ 922 h 1406"/>
              <a:gd name="T100" fmla="*/ 2286 w 2408"/>
              <a:gd name="T101" fmla="*/ 946 h 1406"/>
              <a:gd name="T102" fmla="*/ 2302 w 2408"/>
              <a:gd name="T103" fmla="*/ 1014 h 1406"/>
              <a:gd name="T104" fmla="*/ 2282 w 2408"/>
              <a:gd name="T105" fmla="*/ 1064 h 1406"/>
              <a:gd name="T106" fmla="*/ 2288 w 2408"/>
              <a:gd name="T107" fmla="*/ 1100 h 1406"/>
              <a:gd name="T108" fmla="*/ 2350 w 2408"/>
              <a:gd name="T109" fmla="*/ 1118 h 1406"/>
              <a:gd name="T110" fmla="*/ 2398 w 2408"/>
              <a:gd name="T111" fmla="*/ 892 h 1406"/>
              <a:gd name="T112" fmla="*/ 2408 w 2408"/>
              <a:gd name="T113" fmla="*/ 608 h 1406"/>
              <a:gd name="T114" fmla="*/ 2358 w 2408"/>
              <a:gd name="T115" fmla="*/ 398 h 1406"/>
              <a:gd name="T116" fmla="*/ 2244 w 2408"/>
              <a:gd name="T117" fmla="*/ 228 h 1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408" h="1406">
                <a:moveTo>
                  <a:pt x="2170" y="158"/>
                </a:moveTo>
                <a:lnTo>
                  <a:pt x="2170" y="158"/>
                </a:lnTo>
                <a:lnTo>
                  <a:pt x="2134" y="132"/>
                </a:lnTo>
                <a:lnTo>
                  <a:pt x="2134" y="132"/>
                </a:lnTo>
                <a:lnTo>
                  <a:pt x="2096" y="160"/>
                </a:lnTo>
                <a:lnTo>
                  <a:pt x="2058" y="186"/>
                </a:lnTo>
                <a:lnTo>
                  <a:pt x="2016" y="210"/>
                </a:lnTo>
                <a:lnTo>
                  <a:pt x="1972" y="230"/>
                </a:lnTo>
                <a:lnTo>
                  <a:pt x="1972" y="230"/>
                </a:lnTo>
                <a:lnTo>
                  <a:pt x="1936" y="244"/>
                </a:lnTo>
                <a:lnTo>
                  <a:pt x="1898" y="258"/>
                </a:lnTo>
                <a:lnTo>
                  <a:pt x="1858" y="268"/>
                </a:lnTo>
                <a:lnTo>
                  <a:pt x="1818" y="276"/>
                </a:lnTo>
                <a:lnTo>
                  <a:pt x="1776" y="282"/>
                </a:lnTo>
                <a:lnTo>
                  <a:pt x="1732" y="286"/>
                </a:lnTo>
                <a:lnTo>
                  <a:pt x="1686" y="288"/>
                </a:lnTo>
                <a:lnTo>
                  <a:pt x="1638" y="286"/>
                </a:lnTo>
                <a:lnTo>
                  <a:pt x="1638" y="286"/>
                </a:lnTo>
                <a:lnTo>
                  <a:pt x="1638" y="286"/>
                </a:lnTo>
                <a:lnTo>
                  <a:pt x="1608" y="284"/>
                </a:lnTo>
                <a:lnTo>
                  <a:pt x="1608" y="284"/>
                </a:lnTo>
                <a:lnTo>
                  <a:pt x="1574" y="282"/>
                </a:lnTo>
                <a:lnTo>
                  <a:pt x="1540" y="276"/>
                </a:lnTo>
                <a:lnTo>
                  <a:pt x="1502" y="270"/>
                </a:lnTo>
                <a:lnTo>
                  <a:pt x="1466" y="262"/>
                </a:lnTo>
                <a:lnTo>
                  <a:pt x="1428" y="254"/>
                </a:lnTo>
                <a:lnTo>
                  <a:pt x="1390" y="242"/>
                </a:lnTo>
                <a:lnTo>
                  <a:pt x="1350" y="230"/>
                </a:lnTo>
                <a:lnTo>
                  <a:pt x="1308" y="218"/>
                </a:lnTo>
                <a:lnTo>
                  <a:pt x="1308" y="218"/>
                </a:lnTo>
                <a:lnTo>
                  <a:pt x="1260" y="200"/>
                </a:lnTo>
                <a:lnTo>
                  <a:pt x="1212" y="180"/>
                </a:lnTo>
                <a:lnTo>
                  <a:pt x="1212" y="180"/>
                </a:lnTo>
                <a:lnTo>
                  <a:pt x="1198" y="168"/>
                </a:lnTo>
                <a:lnTo>
                  <a:pt x="1198" y="168"/>
                </a:lnTo>
                <a:lnTo>
                  <a:pt x="1164" y="140"/>
                </a:lnTo>
                <a:lnTo>
                  <a:pt x="1126" y="116"/>
                </a:lnTo>
                <a:lnTo>
                  <a:pt x="1088" y="92"/>
                </a:lnTo>
                <a:lnTo>
                  <a:pt x="1050" y="72"/>
                </a:lnTo>
                <a:lnTo>
                  <a:pt x="1010" y="56"/>
                </a:lnTo>
                <a:lnTo>
                  <a:pt x="968" y="40"/>
                </a:lnTo>
                <a:lnTo>
                  <a:pt x="928" y="28"/>
                </a:lnTo>
                <a:lnTo>
                  <a:pt x="886" y="18"/>
                </a:lnTo>
                <a:lnTo>
                  <a:pt x="844" y="10"/>
                </a:lnTo>
                <a:lnTo>
                  <a:pt x="800" y="4"/>
                </a:lnTo>
                <a:lnTo>
                  <a:pt x="758" y="2"/>
                </a:lnTo>
                <a:lnTo>
                  <a:pt x="714" y="0"/>
                </a:lnTo>
                <a:lnTo>
                  <a:pt x="672" y="2"/>
                </a:lnTo>
                <a:lnTo>
                  <a:pt x="628" y="6"/>
                </a:lnTo>
                <a:lnTo>
                  <a:pt x="586" y="12"/>
                </a:lnTo>
                <a:lnTo>
                  <a:pt x="544" y="20"/>
                </a:lnTo>
                <a:lnTo>
                  <a:pt x="544" y="20"/>
                </a:lnTo>
                <a:lnTo>
                  <a:pt x="502" y="30"/>
                </a:lnTo>
                <a:lnTo>
                  <a:pt x="460" y="44"/>
                </a:lnTo>
                <a:lnTo>
                  <a:pt x="418" y="58"/>
                </a:lnTo>
                <a:lnTo>
                  <a:pt x="378" y="76"/>
                </a:lnTo>
                <a:lnTo>
                  <a:pt x="340" y="96"/>
                </a:lnTo>
                <a:lnTo>
                  <a:pt x="302" y="118"/>
                </a:lnTo>
                <a:lnTo>
                  <a:pt x="266" y="142"/>
                </a:lnTo>
                <a:lnTo>
                  <a:pt x="232" y="166"/>
                </a:lnTo>
                <a:lnTo>
                  <a:pt x="200" y="194"/>
                </a:lnTo>
                <a:lnTo>
                  <a:pt x="170" y="224"/>
                </a:lnTo>
                <a:lnTo>
                  <a:pt x="142" y="256"/>
                </a:lnTo>
                <a:lnTo>
                  <a:pt x="114" y="290"/>
                </a:lnTo>
                <a:lnTo>
                  <a:pt x="90" y="326"/>
                </a:lnTo>
                <a:lnTo>
                  <a:pt x="70" y="362"/>
                </a:lnTo>
                <a:lnTo>
                  <a:pt x="50" y="402"/>
                </a:lnTo>
                <a:lnTo>
                  <a:pt x="34" y="442"/>
                </a:lnTo>
                <a:lnTo>
                  <a:pt x="34" y="442"/>
                </a:lnTo>
                <a:lnTo>
                  <a:pt x="20" y="490"/>
                </a:lnTo>
                <a:lnTo>
                  <a:pt x="10" y="540"/>
                </a:lnTo>
                <a:lnTo>
                  <a:pt x="2" y="594"/>
                </a:lnTo>
                <a:lnTo>
                  <a:pt x="0" y="648"/>
                </a:lnTo>
                <a:lnTo>
                  <a:pt x="0" y="648"/>
                </a:lnTo>
                <a:lnTo>
                  <a:pt x="2" y="754"/>
                </a:lnTo>
                <a:lnTo>
                  <a:pt x="8" y="858"/>
                </a:lnTo>
                <a:lnTo>
                  <a:pt x="16" y="960"/>
                </a:lnTo>
                <a:lnTo>
                  <a:pt x="30" y="1056"/>
                </a:lnTo>
                <a:lnTo>
                  <a:pt x="44" y="1148"/>
                </a:lnTo>
                <a:lnTo>
                  <a:pt x="64" y="1238"/>
                </a:lnTo>
                <a:lnTo>
                  <a:pt x="84" y="1322"/>
                </a:lnTo>
                <a:lnTo>
                  <a:pt x="108" y="1404"/>
                </a:lnTo>
                <a:lnTo>
                  <a:pt x="108" y="1404"/>
                </a:lnTo>
                <a:lnTo>
                  <a:pt x="160" y="1406"/>
                </a:lnTo>
                <a:lnTo>
                  <a:pt x="206" y="1406"/>
                </a:lnTo>
                <a:lnTo>
                  <a:pt x="246" y="1404"/>
                </a:lnTo>
                <a:lnTo>
                  <a:pt x="278" y="1402"/>
                </a:lnTo>
                <a:lnTo>
                  <a:pt x="278" y="1402"/>
                </a:lnTo>
                <a:lnTo>
                  <a:pt x="288" y="1400"/>
                </a:lnTo>
                <a:lnTo>
                  <a:pt x="288" y="1400"/>
                </a:lnTo>
                <a:lnTo>
                  <a:pt x="296" y="1398"/>
                </a:lnTo>
                <a:lnTo>
                  <a:pt x="296" y="1398"/>
                </a:lnTo>
                <a:lnTo>
                  <a:pt x="312" y="1394"/>
                </a:lnTo>
                <a:lnTo>
                  <a:pt x="326" y="1384"/>
                </a:lnTo>
                <a:lnTo>
                  <a:pt x="338" y="1374"/>
                </a:lnTo>
                <a:lnTo>
                  <a:pt x="342" y="1368"/>
                </a:lnTo>
                <a:lnTo>
                  <a:pt x="344" y="1362"/>
                </a:lnTo>
                <a:lnTo>
                  <a:pt x="344" y="1362"/>
                </a:lnTo>
                <a:lnTo>
                  <a:pt x="346" y="1352"/>
                </a:lnTo>
                <a:lnTo>
                  <a:pt x="346" y="1342"/>
                </a:lnTo>
                <a:lnTo>
                  <a:pt x="340" y="1332"/>
                </a:lnTo>
                <a:lnTo>
                  <a:pt x="332" y="1322"/>
                </a:lnTo>
                <a:lnTo>
                  <a:pt x="332" y="1322"/>
                </a:lnTo>
                <a:lnTo>
                  <a:pt x="320" y="1308"/>
                </a:lnTo>
                <a:lnTo>
                  <a:pt x="308" y="1292"/>
                </a:lnTo>
                <a:lnTo>
                  <a:pt x="304" y="1280"/>
                </a:lnTo>
                <a:lnTo>
                  <a:pt x="300" y="1270"/>
                </a:lnTo>
                <a:lnTo>
                  <a:pt x="296" y="1258"/>
                </a:lnTo>
                <a:lnTo>
                  <a:pt x="296" y="1248"/>
                </a:lnTo>
                <a:lnTo>
                  <a:pt x="296" y="1248"/>
                </a:lnTo>
                <a:lnTo>
                  <a:pt x="296" y="1236"/>
                </a:lnTo>
                <a:lnTo>
                  <a:pt x="298" y="1224"/>
                </a:lnTo>
                <a:lnTo>
                  <a:pt x="304" y="1214"/>
                </a:lnTo>
                <a:lnTo>
                  <a:pt x="314" y="1202"/>
                </a:lnTo>
                <a:lnTo>
                  <a:pt x="326" y="1192"/>
                </a:lnTo>
                <a:lnTo>
                  <a:pt x="340" y="1184"/>
                </a:lnTo>
                <a:lnTo>
                  <a:pt x="360" y="1176"/>
                </a:lnTo>
                <a:lnTo>
                  <a:pt x="384" y="1170"/>
                </a:lnTo>
                <a:lnTo>
                  <a:pt x="384" y="1170"/>
                </a:lnTo>
                <a:lnTo>
                  <a:pt x="414" y="1164"/>
                </a:lnTo>
                <a:lnTo>
                  <a:pt x="414" y="1164"/>
                </a:lnTo>
                <a:lnTo>
                  <a:pt x="440" y="1162"/>
                </a:lnTo>
                <a:lnTo>
                  <a:pt x="462" y="1160"/>
                </a:lnTo>
                <a:lnTo>
                  <a:pt x="462" y="1160"/>
                </a:lnTo>
                <a:lnTo>
                  <a:pt x="482" y="1162"/>
                </a:lnTo>
                <a:lnTo>
                  <a:pt x="498" y="1164"/>
                </a:lnTo>
                <a:lnTo>
                  <a:pt x="512" y="1168"/>
                </a:lnTo>
                <a:lnTo>
                  <a:pt x="524" y="1174"/>
                </a:lnTo>
                <a:lnTo>
                  <a:pt x="534" y="1182"/>
                </a:lnTo>
                <a:lnTo>
                  <a:pt x="540" y="1188"/>
                </a:lnTo>
                <a:lnTo>
                  <a:pt x="546" y="1198"/>
                </a:lnTo>
                <a:lnTo>
                  <a:pt x="550" y="1206"/>
                </a:lnTo>
                <a:lnTo>
                  <a:pt x="550" y="1206"/>
                </a:lnTo>
                <a:lnTo>
                  <a:pt x="552" y="1212"/>
                </a:lnTo>
                <a:lnTo>
                  <a:pt x="552" y="1212"/>
                </a:lnTo>
                <a:lnTo>
                  <a:pt x="554" y="1218"/>
                </a:lnTo>
                <a:lnTo>
                  <a:pt x="554" y="1218"/>
                </a:lnTo>
                <a:lnTo>
                  <a:pt x="554" y="1218"/>
                </a:lnTo>
                <a:lnTo>
                  <a:pt x="554" y="1218"/>
                </a:lnTo>
                <a:lnTo>
                  <a:pt x="554" y="1236"/>
                </a:lnTo>
                <a:lnTo>
                  <a:pt x="552" y="1252"/>
                </a:lnTo>
                <a:lnTo>
                  <a:pt x="548" y="1268"/>
                </a:lnTo>
                <a:lnTo>
                  <a:pt x="544" y="1282"/>
                </a:lnTo>
                <a:lnTo>
                  <a:pt x="544" y="1282"/>
                </a:lnTo>
                <a:lnTo>
                  <a:pt x="540" y="1288"/>
                </a:lnTo>
                <a:lnTo>
                  <a:pt x="540" y="1288"/>
                </a:lnTo>
                <a:lnTo>
                  <a:pt x="540" y="1288"/>
                </a:lnTo>
                <a:lnTo>
                  <a:pt x="540" y="1288"/>
                </a:lnTo>
                <a:lnTo>
                  <a:pt x="538" y="1294"/>
                </a:lnTo>
                <a:lnTo>
                  <a:pt x="538" y="1294"/>
                </a:lnTo>
                <a:lnTo>
                  <a:pt x="532" y="1302"/>
                </a:lnTo>
                <a:lnTo>
                  <a:pt x="530" y="1312"/>
                </a:lnTo>
                <a:lnTo>
                  <a:pt x="530" y="1312"/>
                </a:lnTo>
                <a:lnTo>
                  <a:pt x="530" y="1316"/>
                </a:lnTo>
                <a:lnTo>
                  <a:pt x="530" y="1316"/>
                </a:lnTo>
                <a:lnTo>
                  <a:pt x="530" y="1326"/>
                </a:lnTo>
                <a:lnTo>
                  <a:pt x="534" y="1334"/>
                </a:lnTo>
                <a:lnTo>
                  <a:pt x="540" y="1340"/>
                </a:lnTo>
                <a:lnTo>
                  <a:pt x="546" y="1346"/>
                </a:lnTo>
                <a:lnTo>
                  <a:pt x="554" y="1350"/>
                </a:lnTo>
                <a:lnTo>
                  <a:pt x="564" y="1354"/>
                </a:lnTo>
                <a:lnTo>
                  <a:pt x="574" y="1356"/>
                </a:lnTo>
                <a:lnTo>
                  <a:pt x="584" y="1358"/>
                </a:lnTo>
                <a:lnTo>
                  <a:pt x="584" y="1358"/>
                </a:lnTo>
                <a:lnTo>
                  <a:pt x="586" y="1358"/>
                </a:lnTo>
                <a:lnTo>
                  <a:pt x="586" y="1358"/>
                </a:lnTo>
                <a:lnTo>
                  <a:pt x="586" y="1358"/>
                </a:lnTo>
                <a:lnTo>
                  <a:pt x="586" y="1358"/>
                </a:lnTo>
                <a:lnTo>
                  <a:pt x="600" y="1358"/>
                </a:lnTo>
                <a:lnTo>
                  <a:pt x="600" y="1358"/>
                </a:lnTo>
                <a:lnTo>
                  <a:pt x="600" y="1358"/>
                </a:lnTo>
                <a:lnTo>
                  <a:pt x="600" y="1358"/>
                </a:lnTo>
                <a:lnTo>
                  <a:pt x="646" y="1350"/>
                </a:lnTo>
                <a:lnTo>
                  <a:pt x="674" y="1344"/>
                </a:lnTo>
                <a:lnTo>
                  <a:pt x="704" y="1336"/>
                </a:lnTo>
                <a:lnTo>
                  <a:pt x="738" y="1326"/>
                </a:lnTo>
                <a:lnTo>
                  <a:pt x="774" y="1312"/>
                </a:lnTo>
                <a:lnTo>
                  <a:pt x="812" y="1296"/>
                </a:lnTo>
                <a:lnTo>
                  <a:pt x="852" y="1276"/>
                </a:lnTo>
                <a:lnTo>
                  <a:pt x="852" y="1276"/>
                </a:lnTo>
                <a:lnTo>
                  <a:pt x="874" y="1264"/>
                </a:lnTo>
                <a:lnTo>
                  <a:pt x="874" y="1264"/>
                </a:lnTo>
                <a:lnTo>
                  <a:pt x="874" y="1264"/>
                </a:lnTo>
                <a:lnTo>
                  <a:pt x="874" y="1264"/>
                </a:lnTo>
                <a:lnTo>
                  <a:pt x="874" y="1264"/>
                </a:lnTo>
                <a:lnTo>
                  <a:pt x="874" y="1264"/>
                </a:lnTo>
                <a:lnTo>
                  <a:pt x="874" y="1264"/>
                </a:lnTo>
                <a:lnTo>
                  <a:pt x="916" y="1240"/>
                </a:lnTo>
                <a:lnTo>
                  <a:pt x="958" y="1222"/>
                </a:lnTo>
                <a:lnTo>
                  <a:pt x="998" y="1206"/>
                </a:lnTo>
                <a:lnTo>
                  <a:pt x="1034" y="1194"/>
                </a:lnTo>
                <a:lnTo>
                  <a:pt x="1068" y="1186"/>
                </a:lnTo>
                <a:lnTo>
                  <a:pt x="1100" y="1178"/>
                </a:lnTo>
                <a:lnTo>
                  <a:pt x="1148" y="1170"/>
                </a:lnTo>
                <a:lnTo>
                  <a:pt x="1148" y="1170"/>
                </a:lnTo>
                <a:lnTo>
                  <a:pt x="1166" y="1170"/>
                </a:lnTo>
                <a:lnTo>
                  <a:pt x="1186" y="1174"/>
                </a:lnTo>
                <a:lnTo>
                  <a:pt x="1194" y="1178"/>
                </a:lnTo>
                <a:lnTo>
                  <a:pt x="1202" y="1182"/>
                </a:lnTo>
                <a:lnTo>
                  <a:pt x="1208" y="1186"/>
                </a:lnTo>
                <a:lnTo>
                  <a:pt x="1214" y="1192"/>
                </a:lnTo>
                <a:lnTo>
                  <a:pt x="1214" y="1192"/>
                </a:lnTo>
                <a:lnTo>
                  <a:pt x="1218" y="1202"/>
                </a:lnTo>
                <a:lnTo>
                  <a:pt x="1218" y="1212"/>
                </a:lnTo>
                <a:lnTo>
                  <a:pt x="1216" y="1222"/>
                </a:lnTo>
                <a:lnTo>
                  <a:pt x="1210" y="1236"/>
                </a:lnTo>
                <a:lnTo>
                  <a:pt x="1210" y="1236"/>
                </a:lnTo>
                <a:lnTo>
                  <a:pt x="1202" y="1254"/>
                </a:lnTo>
                <a:lnTo>
                  <a:pt x="1198" y="1266"/>
                </a:lnTo>
                <a:lnTo>
                  <a:pt x="1194" y="1280"/>
                </a:lnTo>
                <a:lnTo>
                  <a:pt x="1194" y="1292"/>
                </a:lnTo>
                <a:lnTo>
                  <a:pt x="1194" y="1306"/>
                </a:lnTo>
                <a:lnTo>
                  <a:pt x="1196" y="1320"/>
                </a:lnTo>
                <a:lnTo>
                  <a:pt x="1202" y="1332"/>
                </a:lnTo>
                <a:lnTo>
                  <a:pt x="1202" y="1332"/>
                </a:lnTo>
                <a:lnTo>
                  <a:pt x="1210" y="1342"/>
                </a:lnTo>
                <a:lnTo>
                  <a:pt x="1218" y="1350"/>
                </a:lnTo>
                <a:lnTo>
                  <a:pt x="1230" y="1356"/>
                </a:lnTo>
                <a:lnTo>
                  <a:pt x="1244" y="1362"/>
                </a:lnTo>
                <a:lnTo>
                  <a:pt x="1262" y="1366"/>
                </a:lnTo>
                <a:lnTo>
                  <a:pt x="1282" y="1368"/>
                </a:lnTo>
                <a:lnTo>
                  <a:pt x="1306" y="1366"/>
                </a:lnTo>
                <a:lnTo>
                  <a:pt x="1334" y="1364"/>
                </a:lnTo>
                <a:lnTo>
                  <a:pt x="1334" y="1364"/>
                </a:lnTo>
                <a:lnTo>
                  <a:pt x="1358" y="1360"/>
                </a:lnTo>
                <a:lnTo>
                  <a:pt x="1378" y="1354"/>
                </a:lnTo>
                <a:lnTo>
                  <a:pt x="1396" y="1348"/>
                </a:lnTo>
                <a:lnTo>
                  <a:pt x="1412" y="1342"/>
                </a:lnTo>
                <a:lnTo>
                  <a:pt x="1424" y="1334"/>
                </a:lnTo>
                <a:lnTo>
                  <a:pt x="1434" y="1326"/>
                </a:lnTo>
                <a:lnTo>
                  <a:pt x="1442" y="1318"/>
                </a:lnTo>
                <a:lnTo>
                  <a:pt x="1448" y="1308"/>
                </a:lnTo>
                <a:lnTo>
                  <a:pt x="1450" y="1298"/>
                </a:lnTo>
                <a:lnTo>
                  <a:pt x="1452" y="1290"/>
                </a:lnTo>
                <a:lnTo>
                  <a:pt x="1452" y="1280"/>
                </a:lnTo>
                <a:lnTo>
                  <a:pt x="1452" y="1270"/>
                </a:lnTo>
                <a:lnTo>
                  <a:pt x="1446" y="1252"/>
                </a:lnTo>
                <a:lnTo>
                  <a:pt x="1438" y="1234"/>
                </a:lnTo>
                <a:lnTo>
                  <a:pt x="1438" y="1234"/>
                </a:lnTo>
                <a:lnTo>
                  <a:pt x="1428" y="1218"/>
                </a:lnTo>
                <a:lnTo>
                  <a:pt x="1418" y="1208"/>
                </a:lnTo>
                <a:lnTo>
                  <a:pt x="1418" y="1208"/>
                </a:lnTo>
                <a:lnTo>
                  <a:pt x="1410" y="1200"/>
                </a:lnTo>
                <a:lnTo>
                  <a:pt x="1406" y="1192"/>
                </a:lnTo>
                <a:lnTo>
                  <a:pt x="1406" y="1192"/>
                </a:lnTo>
                <a:lnTo>
                  <a:pt x="1402" y="1182"/>
                </a:lnTo>
                <a:lnTo>
                  <a:pt x="1402" y="1170"/>
                </a:lnTo>
                <a:lnTo>
                  <a:pt x="1406" y="1160"/>
                </a:lnTo>
                <a:lnTo>
                  <a:pt x="1414" y="1150"/>
                </a:lnTo>
                <a:lnTo>
                  <a:pt x="1424" y="1142"/>
                </a:lnTo>
                <a:lnTo>
                  <a:pt x="1436" y="1136"/>
                </a:lnTo>
                <a:lnTo>
                  <a:pt x="1448" y="1130"/>
                </a:lnTo>
                <a:lnTo>
                  <a:pt x="1460" y="1128"/>
                </a:lnTo>
                <a:lnTo>
                  <a:pt x="1460" y="1128"/>
                </a:lnTo>
                <a:lnTo>
                  <a:pt x="1510" y="1124"/>
                </a:lnTo>
                <a:lnTo>
                  <a:pt x="1540" y="1122"/>
                </a:lnTo>
                <a:lnTo>
                  <a:pt x="1576" y="1122"/>
                </a:lnTo>
                <a:lnTo>
                  <a:pt x="1614" y="1122"/>
                </a:lnTo>
                <a:lnTo>
                  <a:pt x="1656" y="1128"/>
                </a:lnTo>
                <a:lnTo>
                  <a:pt x="1702" y="1134"/>
                </a:lnTo>
                <a:lnTo>
                  <a:pt x="1748" y="1144"/>
                </a:lnTo>
                <a:lnTo>
                  <a:pt x="1748" y="1144"/>
                </a:lnTo>
                <a:lnTo>
                  <a:pt x="1748" y="1146"/>
                </a:lnTo>
                <a:lnTo>
                  <a:pt x="1748" y="1146"/>
                </a:lnTo>
                <a:lnTo>
                  <a:pt x="1796" y="1156"/>
                </a:lnTo>
                <a:lnTo>
                  <a:pt x="1840" y="1162"/>
                </a:lnTo>
                <a:lnTo>
                  <a:pt x="1882" y="1166"/>
                </a:lnTo>
                <a:lnTo>
                  <a:pt x="1920" y="1168"/>
                </a:lnTo>
                <a:lnTo>
                  <a:pt x="1956" y="1168"/>
                </a:lnTo>
                <a:lnTo>
                  <a:pt x="1988" y="1166"/>
                </a:lnTo>
                <a:lnTo>
                  <a:pt x="2038" y="1160"/>
                </a:lnTo>
                <a:lnTo>
                  <a:pt x="2038" y="1160"/>
                </a:lnTo>
                <a:lnTo>
                  <a:pt x="2054" y="1156"/>
                </a:lnTo>
                <a:lnTo>
                  <a:pt x="2072" y="1148"/>
                </a:lnTo>
                <a:lnTo>
                  <a:pt x="2080" y="1142"/>
                </a:lnTo>
                <a:lnTo>
                  <a:pt x="2086" y="1136"/>
                </a:lnTo>
                <a:lnTo>
                  <a:pt x="2090" y="1130"/>
                </a:lnTo>
                <a:lnTo>
                  <a:pt x="2094" y="1124"/>
                </a:lnTo>
                <a:lnTo>
                  <a:pt x="2094" y="1124"/>
                </a:lnTo>
                <a:lnTo>
                  <a:pt x="2096" y="1114"/>
                </a:lnTo>
                <a:lnTo>
                  <a:pt x="2094" y="1104"/>
                </a:lnTo>
                <a:lnTo>
                  <a:pt x="2088" y="1094"/>
                </a:lnTo>
                <a:lnTo>
                  <a:pt x="2080" y="1084"/>
                </a:lnTo>
                <a:lnTo>
                  <a:pt x="2080" y="1084"/>
                </a:lnTo>
                <a:lnTo>
                  <a:pt x="2068" y="1070"/>
                </a:lnTo>
                <a:lnTo>
                  <a:pt x="2056" y="1050"/>
                </a:lnTo>
                <a:lnTo>
                  <a:pt x="2050" y="1040"/>
                </a:lnTo>
                <a:lnTo>
                  <a:pt x="2046" y="1028"/>
                </a:lnTo>
                <a:lnTo>
                  <a:pt x="2044" y="1016"/>
                </a:lnTo>
                <a:lnTo>
                  <a:pt x="2044" y="1002"/>
                </a:lnTo>
                <a:lnTo>
                  <a:pt x="2046" y="990"/>
                </a:lnTo>
                <a:lnTo>
                  <a:pt x="2050" y="978"/>
                </a:lnTo>
                <a:lnTo>
                  <a:pt x="2058" y="966"/>
                </a:lnTo>
                <a:lnTo>
                  <a:pt x="2070" y="956"/>
                </a:lnTo>
                <a:lnTo>
                  <a:pt x="2086" y="946"/>
                </a:lnTo>
                <a:lnTo>
                  <a:pt x="2108" y="938"/>
                </a:lnTo>
                <a:lnTo>
                  <a:pt x="2132" y="930"/>
                </a:lnTo>
                <a:lnTo>
                  <a:pt x="2164" y="924"/>
                </a:lnTo>
                <a:lnTo>
                  <a:pt x="2164" y="924"/>
                </a:lnTo>
                <a:lnTo>
                  <a:pt x="2190" y="922"/>
                </a:lnTo>
                <a:lnTo>
                  <a:pt x="2214" y="922"/>
                </a:lnTo>
                <a:lnTo>
                  <a:pt x="2234" y="922"/>
                </a:lnTo>
                <a:lnTo>
                  <a:pt x="2252" y="926"/>
                </a:lnTo>
                <a:lnTo>
                  <a:pt x="2266" y="932"/>
                </a:lnTo>
                <a:lnTo>
                  <a:pt x="2276" y="938"/>
                </a:lnTo>
                <a:lnTo>
                  <a:pt x="2286" y="946"/>
                </a:lnTo>
                <a:lnTo>
                  <a:pt x="2294" y="954"/>
                </a:lnTo>
                <a:lnTo>
                  <a:pt x="2298" y="964"/>
                </a:lnTo>
                <a:lnTo>
                  <a:pt x="2302" y="974"/>
                </a:lnTo>
                <a:lnTo>
                  <a:pt x="2304" y="984"/>
                </a:lnTo>
                <a:lnTo>
                  <a:pt x="2304" y="994"/>
                </a:lnTo>
                <a:lnTo>
                  <a:pt x="2302" y="1014"/>
                </a:lnTo>
                <a:lnTo>
                  <a:pt x="2296" y="1034"/>
                </a:lnTo>
                <a:lnTo>
                  <a:pt x="2296" y="1034"/>
                </a:lnTo>
                <a:lnTo>
                  <a:pt x="2292" y="1046"/>
                </a:lnTo>
                <a:lnTo>
                  <a:pt x="2286" y="1056"/>
                </a:lnTo>
                <a:lnTo>
                  <a:pt x="2286" y="1056"/>
                </a:lnTo>
                <a:lnTo>
                  <a:pt x="2282" y="1064"/>
                </a:lnTo>
                <a:lnTo>
                  <a:pt x="2282" y="1064"/>
                </a:lnTo>
                <a:lnTo>
                  <a:pt x="2280" y="1070"/>
                </a:lnTo>
                <a:lnTo>
                  <a:pt x="2278" y="1078"/>
                </a:lnTo>
                <a:lnTo>
                  <a:pt x="2280" y="1084"/>
                </a:lnTo>
                <a:lnTo>
                  <a:pt x="2280" y="1090"/>
                </a:lnTo>
                <a:lnTo>
                  <a:pt x="2288" y="1100"/>
                </a:lnTo>
                <a:lnTo>
                  <a:pt x="2296" y="1108"/>
                </a:lnTo>
                <a:lnTo>
                  <a:pt x="2308" y="1114"/>
                </a:lnTo>
                <a:lnTo>
                  <a:pt x="2322" y="1118"/>
                </a:lnTo>
                <a:lnTo>
                  <a:pt x="2336" y="1118"/>
                </a:lnTo>
                <a:lnTo>
                  <a:pt x="2350" y="1118"/>
                </a:lnTo>
                <a:lnTo>
                  <a:pt x="2350" y="1118"/>
                </a:lnTo>
                <a:lnTo>
                  <a:pt x="2370" y="1114"/>
                </a:lnTo>
                <a:lnTo>
                  <a:pt x="2370" y="1114"/>
                </a:lnTo>
                <a:lnTo>
                  <a:pt x="2378" y="1060"/>
                </a:lnTo>
                <a:lnTo>
                  <a:pt x="2386" y="1006"/>
                </a:lnTo>
                <a:lnTo>
                  <a:pt x="2392" y="948"/>
                </a:lnTo>
                <a:lnTo>
                  <a:pt x="2398" y="892"/>
                </a:lnTo>
                <a:lnTo>
                  <a:pt x="2402" y="832"/>
                </a:lnTo>
                <a:lnTo>
                  <a:pt x="2406" y="772"/>
                </a:lnTo>
                <a:lnTo>
                  <a:pt x="2408" y="710"/>
                </a:lnTo>
                <a:lnTo>
                  <a:pt x="2408" y="648"/>
                </a:lnTo>
                <a:lnTo>
                  <a:pt x="2408" y="648"/>
                </a:lnTo>
                <a:lnTo>
                  <a:pt x="2408" y="608"/>
                </a:lnTo>
                <a:lnTo>
                  <a:pt x="2404" y="572"/>
                </a:lnTo>
                <a:lnTo>
                  <a:pt x="2398" y="534"/>
                </a:lnTo>
                <a:lnTo>
                  <a:pt x="2390" y="498"/>
                </a:lnTo>
                <a:lnTo>
                  <a:pt x="2382" y="464"/>
                </a:lnTo>
                <a:lnTo>
                  <a:pt x="2370" y="430"/>
                </a:lnTo>
                <a:lnTo>
                  <a:pt x="2358" y="398"/>
                </a:lnTo>
                <a:lnTo>
                  <a:pt x="2342" y="368"/>
                </a:lnTo>
                <a:lnTo>
                  <a:pt x="2326" y="336"/>
                </a:lnTo>
                <a:lnTo>
                  <a:pt x="2308" y="308"/>
                </a:lnTo>
                <a:lnTo>
                  <a:pt x="2288" y="280"/>
                </a:lnTo>
                <a:lnTo>
                  <a:pt x="2268" y="254"/>
                </a:lnTo>
                <a:lnTo>
                  <a:pt x="2244" y="228"/>
                </a:lnTo>
                <a:lnTo>
                  <a:pt x="2222" y="204"/>
                </a:lnTo>
                <a:lnTo>
                  <a:pt x="2196" y="180"/>
                </a:lnTo>
                <a:lnTo>
                  <a:pt x="2170" y="158"/>
                </a:lnTo>
                <a:lnTo>
                  <a:pt x="2170" y="158"/>
                </a:lnTo>
                <a:close/>
              </a:path>
            </a:pathLst>
          </a:custGeom>
          <a:solidFill>
            <a:srgbClr val="ED1C24"/>
          </a:solidFill>
          <a:ln w="635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36"/>
          <p:cNvSpPr>
            <a:spLocks/>
          </p:cNvSpPr>
          <p:nvPr/>
        </p:nvSpPr>
        <p:spPr bwMode="auto">
          <a:xfrm>
            <a:off x="7599359" y="712919"/>
            <a:ext cx="3066565" cy="1941908"/>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rgbClr val="00683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52" name="Group 51"/>
          <p:cNvGrpSpPr/>
          <p:nvPr/>
        </p:nvGrpSpPr>
        <p:grpSpPr>
          <a:xfrm>
            <a:off x="6183819" y="3893334"/>
            <a:ext cx="4239957" cy="2230570"/>
            <a:chOff x="6183819" y="3893334"/>
            <a:chExt cx="4239957" cy="2230570"/>
          </a:xfrm>
        </p:grpSpPr>
        <p:sp>
          <p:nvSpPr>
            <p:cNvPr id="53" name="Freeform 37"/>
            <p:cNvSpPr>
              <a:spLocks/>
            </p:cNvSpPr>
            <p:nvPr/>
          </p:nvSpPr>
          <p:spPr bwMode="auto">
            <a:xfrm>
              <a:off x="6183819" y="3893334"/>
              <a:ext cx="4239957" cy="2230570"/>
            </a:xfrm>
            <a:custGeom>
              <a:avLst/>
              <a:gdLst>
                <a:gd name="T0" fmla="*/ 1884 w 2262"/>
                <a:gd name="T1" fmla="*/ 1020 h 1190"/>
                <a:gd name="T2" fmla="*/ 2072 w 2262"/>
                <a:gd name="T3" fmla="*/ 766 h 1190"/>
                <a:gd name="T4" fmla="*/ 2214 w 2262"/>
                <a:gd name="T5" fmla="*/ 408 h 1190"/>
                <a:gd name="T6" fmla="*/ 2242 w 2262"/>
                <a:gd name="T7" fmla="*/ 196 h 1190"/>
                <a:gd name="T8" fmla="*/ 2172 w 2262"/>
                <a:gd name="T9" fmla="*/ 168 h 1190"/>
                <a:gd name="T10" fmla="*/ 2178 w 2262"/>
                <a:gd name="T11" fmla="*/ 132 h 1190"/>
                <a:gd name="T12" fmla="*/ 2196 w 2262"/>
                <a:gd name="T13" fmla="*/ 62 h 1190"/>
                <a:gd name="T14" fmla="*/ 2158 w 2262"/>
                <a:gd name="T15" fmla="*/ 10 h 1190"/>
                <a:gd name="T16" fmla="*/ 2056 w 2262"/>
                <a:gd name="T17" fmla="*/ 2 h 1190"/>
                <a:gd name="T18" fmla="*/ 1942 w 2262"/>
                <a:gd name="T19" fmla="*/ 56 h 1190"/>
                <a:gd name="T20" fmla="*/ 1948 w 2262"/>
                <a:gd name="T21" fmla="*/ 128 h 1190"/>
                <a:gd name="T22" fmla="*/ 1988 w 2262"/>
                <a:gd name="T23" fmla="*/ 192 h 1190"/>
                <a:gd name="T24" fmla="*/ 1964 w 2262"/>
                <a:gd name="T25" fmla="*/ 226 h 1190"/>
                <a:gd name="T26" fmla="*/ 1812 w 2262"/>
                <a:gd name="T27" fmla="*/ 246 h 1190"/>
                <a:gd name="T28" fmla="*/ 1640 w 2262"/>
                <a:gd name="T29" fmla="*/ 222 h 1190"/>
                <a:gd name="T30" fmla="*/ 1432 w 2262"/>
                <a:gd name="T31" fmla="*/ 200 h 1190"/>
                <a:gd name="T32" fmla="*/ 1316 w 2262"/>
                <a:gd name="T33" fmla="*/ 220 h 1190"/>
                <a:gd name="T34" fmla="*/ 1298 w 2262"/>
                <a:gd name="T35" fmla="*/ 270 h 1190"/>
                <a:gd name="T36" fmla="*/ 1330 w 2262"/>
                <a:gd name="T37" fmla="*/ 312 h 1190"/>
                <a:gd name="T38" fmla="*/ 1340 w 2262"/>
                <a:gd name="T39" fmla="*/ 386 h 1190"/>
                <a:gd name="T40" fmla="*/ 1270 w 2262"/>
                <a:gd name="T41" fmla="*/ 432 h 1190"/>
                <a:gd name="T42" fmla="*/ 1154 w 2262"/>
                <a:gd name="T43" fmla="*/ 444 h 1190"/>
                <a:gd name="T44" fmla="*/ 1094 w 2262"/>
                <a:gd name="T45" fmla="*/ 410 h 1190"/>
                <a:gd name="T46" fmla="*/ 1094 w 2262"/>
                <a:gd name="T47" fmla="*/ 332 h 1190"/>
                <a:gd name="T48" fmla="*/ 1106 w 2262"/>
                <a:gd name="T49" fmla="*/ 270 h 1190"/>
                <a:gd name="T50" fmla="*/ 1058 w 2262"/>
                <a:gd name="T51" fmla="*/ 248 h 1190"/>
                <a:gd name="T52" fmla="*/ 890 w 2262"/>
                <a:gd name="T53" fmla="*/ 284 h 1190"/>
                <a:gd name="T54" fmla="*/ 766 w 2262"/>
                <a:gd name="T55" fmla="*/ 342 h 1190"/>
                <a:gd name="T56" fmla="*/ 704 w 2262"/>
                <a:gd name="T57" fmla="*/ 374 h 1190"/>
                <a:gd name="T58" fmla="*/ 492 w 2262"/>
                <a:gd name="T59" fmla="*/ 436 h 1190"/>
                <a:gd name="T60" fmla="*/ 478 w 2262"/>
                <a:gd name="T61" fmla="*/ 436 h 1190"/>
                <a:gd name="T62" fmla="*/ 446 w 2262"/>
                <a:gd name="T63" fmla="*/ 428 h 1190"/>
                <a:gd name="T64" fmla="*/ 422 w 2262"/>
                <a:gd name="T65" fmla="*/ 394 h 1190"/>
                <a:gd name="T66" fmla="*/ 432 w 2262"/>
                <a:gd name="T67" fmla="*/ 366 h 1190"/>
                <a:gd name="T68" fmla="*/ 440 w 2262"/>
                <a:gd name="T69" fmla="*/ 346 h 1190"/>
                <a:gd name="T70" fmla="*/ 446 w 2262"/>
                <a:gd name="T71" fmla="*/ 296 h 1190"/>
                <a:gd name="T72" fmla="*/ 432 w 2262"/>
                <a:gd name="T73" fmla="*/ 266 h 1190"/>
                <a:gd name="T74" fmla="*/ 354 w 2262"/>
                <a:gd name="T75" fmla="*/ 238 h 1190"/>
                <a:gd name="T76" fmla="*/ 276 w 2262"/>
                <a:gd name="T77" fmla="*/ 248 h 1190"/>
                <a:gd name="T78" fmla="*/ 190 w 2262"/>
                <a:gd name="T79" fmla="*/ 302 h 1190"/>
                <a:gd name="T80" fmla="*/ 196 w 2262"/>
                <a:gd name="T81" fmla="*/ 358 h 1190"/>
                <a:gd name="T82" fmla="*/ 238 w 2262"/>
                <a:gd name="T83" fmla="*/ 420 h 1190"/>
                <a:gd name="T84" fmla="*/ 218 w 2262"/>
                <a:gd name="T85" fmla="*/ 462 h 1190"/>
                <a:gd name="T86" fmla="*/ 170 w 2262"/>
                <a:gd name="T87" fmla="*/ 480 h 1190"/>
                <a:gd name="T88" fmla="*/ 0 w 2262"/>
                <a:gd name="T89" fmla="*/ 482 h 1190"/>
                <a:gd name="T90" fmla="*/ 110 w 2262"/>
                <a:gd name="T91" fmla="*/ 746 h 1190"/>
                <a:gd name="T92" fmla="*/ 246 w 2262"/>
                <a:gd name="T93" fmla="*/ 952 h 1190"/>
                <a:gd name="T94" fmla="*/ 402 w 2262"/>
                <a:gd name="T95" fmla="*/ 1096 h 1190"/>
                <a:gd name="T96" fmla="*/ 568 w 2262"/>
                <a:gd name="T97" fmla="*/ 1176 h 1190"/>
                <a:gd name="T98" fmla="*/ 736 w 2262"/>
                <a:gd name="T99" fmla="*/ 1186 h 1190"/>
                <a:gd name="T100" fmla="*/ 900 w 2262"/>
                <a:gd name="T101" fmla="*/ 1136 h 1190"/>
                <a:gd name="T102" fmla="*/ 1066 w 2262"/>
                <a:gd name="T103" fmla="*/ 1052 h 1190"/>
                <a:gd name="T104" fmla="*/ 1182 w 2262"/>
                <a:gd name="T105" fmla="*/ 1086 h 1190"/>
                <a:gd name="T106" fmla="*/ 1402 w 2262"/>
                <a:gd name="T107" fmla="*/ 1174 h 1190"/>
                <a:gd name="T108" fmla="*/ 1520 w 2262"/>
                <a:gd name="T109" fmla="*/ 1190 h 1190"/>
                <a:gd name="T110" fmla="*/ 1732 w 2262"/>
                <a:gd name="T111" fmla="*/ 1132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2" h="1190">
                  <a:moveTo>
                    <a:pt x="1768" y="1112"/>
                  </a:moveTo>
                  <a:lnTo>
                    <a:pt x="1768" y="1112"/>
                  </a:lnTo>
                  <a:lnTo>
                    <a:pt x="1808" y="1084"/>
                  </a:lnTo>
                  <a:lnTo>
                    <a:pt x="1848" y="1052"/>
                  </a:lnTo>
                  <a:lnTo>
                    <a:pt x="1848" y="1052"/>
                  </a:lnTo>
                  <a:lnTo>
                    <a:pt x="1884" y="1020"/>
                  </a:lnTo>
                  <a:lnTo>
                    <a:pt x="1918" y="984"/>
                  </a:lnTo>
                  <a:lnTo>
                    <a:pt x="1950" y="946"/>
                  </a:lnTo>
                  <a:lnTo>
                    <a:pt x="1982" y="906"/>
                  </a:lnTo>
                  <a:lnTo>
                    <a:pt x="2012" y="862"/>
                  </a:lnTo>
                  <a:lnTo>
                    <a:pt x="2042" y="816"/>
                  </a:lnTo>
                  <a:lnTo>
                    <a:pt x="2072" y="766"/>
                  </a:lnTo>
                  <a:lnTo>
                    <a:pt x="2098" y="714"/>
                  </a:lnTo>
                  <a:lnTo>
                    <a:pt x="2126" y="658"/>
                  </a:lnTo>
                  <a:lnTo>
                    <a:pt x="2150" y="600"/>
                  </a:lnTo>
                  <a:lnTo>
                    <a:pt x="2172" y="538"/>
                  </a:lnTo>
                  <a:lnTo>
                    <a:pt x="2194" y="474"/>
                  </a:lnTo>
                  <a:lnTo>
                    <a:pt x="2214" y="408"/>
                  </a:lnTo>
                  <a:lnTo>
                    <a:pt x="2232" y="340"/>
                  </a:lnTo>
                  <a:lnTo>
                    <a:pt x="2248" y="268"/>
                  </a:lnTo>
                  <a:lnTo>
                    <a:pt x="2262" y="192"/>
                  </a:lnTo>
                  <a:lnTo>
                    <a:pt x="2262" y="192"/>
                  </a:lnTo>
                  <a:lnTo>
                    <a:pt x="2242" y="196"/>
                  </a:lnTo>
                  <a:lnTo>
                    <a:pt x="2242" y="196"/>
                  </a:lnTo>
                  <a:lnTo>
                    <a:pt x="2228" y="196"/>
                  </a:lnTo>
                  <a:lnTo>
                    <a:pt x="2214" y="196"/>
                  </a:lnTo>
                  <a:lnTo>
                    <a:pt x="2200" y="192"/>
                  </a:lnTo>
                  <a:lnTo>
                    <a:pt x="2188" y="186"/>
                  </a:lnTo>
                  <a:lnTo>
                    <a:pt x="2180" y="178"/>
                  </a:lnTo>
                  <a:lnTo>
                    <a:pt x="2172" y="168"/>
                  </a:lnTo>
                  <a:lnTo>
                    <a:pt x="2172" y="162"/>
                  </a:lnTo>
                  <a:lnTo>
                    <a:pt x="2170" y="156"/>
                  </a:lnTo>
                  <a:lnTo>
                    <a:pt x="2172" y="148"/>
                  </a:lnTo>
                  <a:lnTo>
                    <a:pt x="2174" y="142"/>
                  </a:lnTo>
                  <a:lnTo>
                    <a:pt x="2174" y="142"/>
                  </a:lnTo>
                  <a:lnTo>
                    <a:pt x="2178" y="132"/>
                  </a:lnTo>
                  <a:lnTo>
                    <a:pt x="2178" y="132"/>
                  </a:lnTo>
                  <a:lnTo>
                    <a:pt x="2188" y="112"/>
                  </a:lnTo>
                  <a:lnTo>
                    <a:pt x="2188" y="112"/>
                  </a:lnTo>
                  <a:lnTo>
                    <a:pt x="2194" y="92"/>
                  </a:lnTo>
                  <a:lnTo>
                    <a:pt x="2196" y="72"/>
                  </a:lnTo>
                  <a:lnTo>
                    <a:pt x="2196" y="62"/>
                  </a:lnTo>
                  <a:lnTo>
                    <a:pt x="2194" y="52"/>
                  </a:lnTo>
                  <a:lnTo>
                    <a:pt x="2190" y="42"/>
                  </a:lnTo>
                  <a:lnTo>
                    <a:pt x="2186" y="32"/>
                  </a:lnTo>
                  <a:lnTo>
                    <a:pt x="2178" y="24"/>
                  </a:lnTo>
                  <a:lnTo>
                    <a:pt x="2168" y="16"/>
                  </a:lnTo>
                  <a:lnTo>
                    <a:pt x="2158" y="10"/>
                  </a:lnTo>
                  <a:lnTo>
                    <a:pt x="2144" y="4"/>
                  </a:lnTo>
                  <a:lnTo>
                    <a:pt x="2126" y="0"/>
                  </a:lnTo>
                  <a:lnTo>
                    <a:pt x="2106" y="0"/>
                  </a:lnTo>
                  <a:lnTo>
                    <a:pt x="2082" y="0"/>
                  </a:lnTo>
                  <a:lnTo>
                    <a:pt x="2056" y="2"/>
                  </a:lnTo>
                  <a:lnTo>
                    <a:pt x="2056" y="2"/>
                  </a:lnTo>
                  <a:lnTo>
                    <a:pt x="2024" y="8"/>
                  </a:lnTo>
                  <a:lnTo>
                    <a:pt x="2000" y="16"/>
                  </a:lnTo>
                  <a:lnTo>
                    <a:pt x="1978" y="24"/>
                  </a:lnTo>
                  <a:lnTo>
                    <a:pt x="1962" y="34"/>
                  </a:lnTo>
                  <a:lnTo>
                    <a:pt x="1950" y="44"/>
                  </a:lnTo>
                  <a:lnTo>
                    <a:pt x="1942" y="56"/>
                  </a:lnTo>
                  <a:lnTo>
                    <a:pt x="1938" y="68"/>
                  </a:lnTo>
                  <a:lnTo>
                    <a:pt x="1936" y="80"/>
                  </a:lnTo>
                  <a:lnTo>
                    <a:pt x="1936" y="94"/>
                  </a:lnTo>
                  <a:lnTo>
                    <a:pt x="1938" y="106"/>
                  </a:lnTo>
                  <a:lnTo>
                    <a:pt x="1942" y="118"/>
                  </a:lnTo>
                  <a:lnTo>
                    <a:pt x="1948" y="128"/>
                  </a:lnTo>
                  <a:lnTo>
                    <a:pt x="1960" y="148"/>
                  </a:lnTo>
                  <a:lnTo>
                    <a:pt x="1972" y="162"/>
                  </a:lnTo>
                  <a:lnTo>
                    <a:pt x="1972" y="162"/>
                  </a:lnTo>
                  <a:lnTo>
                    <a:pt x="1980" y="172"/>
                  </a:lnTo>
                  <a:lnTo>
                    <a:pt x="1986" y="182"/>
                  </a:lnTo>
                  <a:lnTo>
                    <a:pt x="1988" y="192"/>
                  </a:lnTo>
                  <a:lnTo>
                    <a:pt x="1986" y="202"/>
                  </a:lnTo>
                  <a:lnTo>
                    <a:pt x="1986" y="202"/>
                  </a:lnTo>
                  <a:lnTo>
                    <a:pt x="1982" y="208"/>
                  </a:lnTo>
                  <a:lnTo>
                    <a:pt x="1978" y="214"/>
                  </a:lnTo>
                  <a:lnTo>
                    <a:pt x="1972" y="220"/>
                  </a:lnTo>
                  <a:lnTo>
                    <a:pt x="1964" y="226"/>
                  </a:lnTo>
                  <a:lnTo>
                    <a:pt x="1946" y="234"/>
                  </a:lnTo>
                  <a:lnTo>
                    <a:pt x="1930" y="238"/>
                  </a:lnTo>
                  <a:lnTo>
                    <a:pt x="1930" y="238"/>
                  </a:lnTo>
                  <a:lnTo>
                    <a:pt x="1880" y="244"/>
                  </a:lnTo>
                  <a:lnTo>
                    <a:pt x="1848" y="246"/>
                  </a:lnTo>
                  <a:lnTo>
                    <a:pt x="1812" y="246"/>
                  </a:lnTo>
                  <a:lnTo>
                    <a:pt x="1774" y="244"/>
                  </a:lnTo>
                  <a:lnTo>
                    <a:pt x="1732" y="240"/>
                  </a:lnTo>
                  <a:lnTo>
                    <a:pt x="1688" y="234"/>
                  </a:lnTo>
                  <a:lnTo>
                    <a:pt x="1640" y="224"/>
                  </a:lnTo>
                  <a:lnTo>
                    <a:pt x="1640" y="224"/>
                  </a:lnTo>
                  <a:lnTo>
                    <a:pt x="1640" y="222"/>
                  </a:lnTo>
                  <a:lnTo>
                    <a:pt x="1640" y="222"/>
                  </a:lnTo>
                  <a:lnTo>
                    <a:pt x="1594" y="212"/>
                  </a:lnTo>
                  <a:lnTo>
                    <a:pt x="1548" y="206"/>
                  </a:lnTo>
                  <a:lnTo>
                    <a:pt x="1506" y="200"/>
                  </a:lnTo>
                  <a:lnTo>
                    <a:pt x="1468" y="200"/>
                  </a:lnTo>
                  <a:lnTo>
                    <a:pt x="1432" y="200"/>
                  </a:lnTo>
                  <a:lnTo>
                    <a:pt x="1402" y="202"/>
                  </a:lnTo>
                  <a:lnTo>
                    <a:pt x="1352" y="206"/>
                  </a:lnTo>
                  <a:lnTo>
                    <a:pt x="1352" y="206"/>
                  </a:lnTo>
                  <a:lnTo>
                    <a:pt x="1340" y="208"/>
                  </a:lnTo>
                  <a:lnTo>
                    <a:pt x="1328" y="214"/>
                  </a:lnTo>
                  <a:lnTo>
                    <a:pt x="1316" y="220"/>
                  </a:lnTo>
                  <a:lnTo>
                    <a:pt x="1306" y="228"/>
                  </a:lnTo>
                  <a:lnTo>
                    <a:pt x="1298" y="238"/>
                  </a:lnTo>
                  <a:lnTo>
                    <a:pt x="1294" y="248"/>
                  </a:lnTo>
                  <a:lnTo>
                    <a:pt x="1294" y="260"/>
                  </a:lnTo>
                  <a:lnTo>
                    <a:pt x="1298" y="270"/>
                  </a:lnTo>
                  <a:lnTo>
                    <a:pt x="1298" y="270"/>
                  </a:lnTo>
                  <a:lnTo>
                    <a:pt x="1302" y="278"/>
                  </a:lnTo>
                  <a:lnTo>
                    <a:pt x="1308" y="284"/>
                  </a:lnTo>
                  <a:lnTo>
                    <a:pt x="1308" y="284"/>
                  </a:lnTo>
                  <a:lnTo>
                    <a:pt x="1320" y="296"/>
                  </a:lnTo>
                  <a:lnTo>
                    <a:pt x="1330" y="312"/>
                  </a:lnTo>
                  <a:lnTo>
                    <a:pt x="1330" y="312"/>
                  </a:lnTo>
                  <a:lnTo>
                    <a:pt x="1338" y="330"/>
                  </a:lnTo>
                  <a:lnTo>
                    <a:pt x="1344" y="348"/>
                  </a:lnTo>
                  <a:lnTo>
                    <a:pt x="1344" y="358"/>
                  </a:lnTo>
                  <a:lnTo>
                    <a:pt x="1344" y="368"/>
                  </a:lnTo>
                  <a:lnTo>
                    <a:pt x="1342" y="376"/>
                  </a:lnTo>
                  <a:lnTo>
                    <a:pt x="1340" y="386"/>
                  </a:lnTo>
                  <a:lnTo>
                    <a:pt x="1334" y="396"/>
                  </a:lnTo>
                  <a:lnTo>
                    <a:pt x="1326" y="404"/>
                  </a:lnTo>
                  <a:lnTo>
                    <a:pt x="1316" y="412"/>
                  </a:lnTo>
                  <a:lnTo>
                    <a:pt x="1304" y="420"/>
                  </a:lnTo>
                  <a:lnTo>
                    <a:pt x="1288" y="426"/>
                  </a:lnTo>
                  <a:lnTo>
                    <a:pt x="1270" y="432"/>
                  </a:lnTo>
                  <a:lnTo>
                    <a:pt x="1250" y="438"/>
                  </a:lnTo>
                  <a:lnTo>
                    <a:pt x="1226" y="442"/>
                  </a:lnTo>
                  <a:lnTo>
                    <a:pt x="1226" y="442"/>
                  </a:lnTo>
                  <a:lnTo>
                    <a:pt x="1198" y="444"/>
                  </a:lnTo>
                  <a:lnTo>
                    <a:pt x="1174" y="446"/>
                  </a:lnTo>
                  <a:lnTo>
                    <a:pt x="1154" y="444"/>
                  </a:lnTo>
                  <a:lnTo>
                    <a:pt x="1136" y="440"/>
                  </a:lnTo>
                  <a:lnTo>
                    <a:pt x="1122" y="434"/>
                  </a:lnTo>
                  <a:lnTo>
                    <a:pt x="1110" y="428"/>
                  </a:lnTo>
                  <a:lnTo>
                    <a:pt x="1102" y="420"/>
                  </a:lnTo>
                  <a:lnTo>
                    <a:pt x="1094" y="410"/>
                  </a:lnTo>
                  <a:lnTo>
                    <a:pt x="1094" y="410"/>
                  </a:lnTo>
                  <a:lnTo>
                    <a:pt x="1088" y="398"/>
                  </a:lnTo>
                  <a:lnTo>
                    <a:pt x="1086" y="384"/>
                  </a:lnTo>
                  <a:lnTo>
                    <a:pt x="1086" y="370"/>
                  </a:lnTo>
                  <a:lnTo>
                    <a:pt x="1086" y="356"/>
                  </a:lnTo>
                  <a:lnTo>
                    <a:pt x="1090" y="344"/>
                  </a:lnTo>
                  <a:lnTo>
                    <a:pt x="1094" y="332"/>
                  </a:lnTo>
                  <a:lnTo>
                    <a:pt x="1102" y="312"/>
                  </a:lnTo>
                  <a:lnTo>
                    <a:pt x="1102" y="312"/>
                  </a:lnTo>
                  <a:lnTo>
                    <a:pt x="1108" y="300"/>
                  </a:lnTo>
                  <a:lnTo>
                    <a:pt x="1110" y="290"/>
                  </a:lnTo>
                  <a:lnTo>
                    <a:pt x="1110" y="280"/>
                  </a:lnTo>
                  <a:lnTo>
                    <a:pt x="1106" y="270"/>
                  </a:lnTo>
                  <a:lnTo>
                    <a:pt x="1106" y="270"/>
                  </a:lnTo>
                  <a:lnTo>
                    <a:pt x="1100" y="264"/>
                  </a:lnTo>
                  <a:lnTo>
                    <a:pt x="1094" y="260"/>
                  </a:lnTo>
                  <a:lnTo>
                    <a:pt x="1086" y="256"/>
                  </a:lnTo>
                  <a:lnTo>
                    <a:pt x="1078" y="252"/>
                  </a:lnTo>
                  <a:lnTo>
                    <a:pt x="1058" y="248"/>
                  </a:lnTo>
                  <a:lnTo>
                    <a:pt x="1040" y="248"/>
                  </a:lnTo>
                  <a:lnTo>
                    <a:pt x="1040" y="248"/>
                  </a:lnTo>
                  <a:lnTo>
                    <a:pt x="992" y="256"/>
                  </a:lnTo>
                  <a:lnTo>
                    <a:pt x="960" y="264"/>
                  </a:lnTo>
                  <a:lnTo>
                    <a:pt x="926" y="272"/>
                  </a:lnTo>
                  <a:lnTo>
                    <a:pt x="890" y="284"/>
                  </a:lnTo>
                  <a:lnTo>
                    <a:pt x="850" y="300"/>
                  </a:lnTo>
                  <a:lnTo>
                    <a:pt x="808" y="318"/>
                  </a:lnTo>
                  <a:lnTo>
                    <a:pt x="766" y="342"/>
                  </a:lnTo>
                  <a:lnTo>
                    <a:pt x="766" y="342"/>
                  </a:lnTo>
                  <a:lnTo>
                    <a:pt x="766" y="342"/>
                  </a:lnTo>
                  <a:lnTo>
                    <a:pt x="766" y="342"/>
                  </a:lnTo>
                  <a:lnTo>
                    <a:pt x="766" y="342"/>
                  </a:lnTo>
                  <a:lnTo>
                    <a:pt x="766" y="342"/>
                  </a:lnTo>
                  <a:lnTo>
                    <a:pt x="766" y="342"/>
                  </a:lnTo>
                  <a:lnTo>
                    <a:pt x="744" y="354"/>
                  </a:lnTo>
                  <a:lnTo>
                    <a:pt x="744" y="354"/>
                  </a:lnTo>
                  <a:lnTo>
                    <a:pt x="704" y="374"/>
                  </a:lnTo>
                  <a:lnTo>
                    <a:pt x="666" y="390"/>
                  </a:lnTo>
                  <a:lnTo>
                    <a:pt x="630" y="404"/>
                  </a:lnTo>
                  <a:lnTo>
                    <a:pt x="596" y="414"/>
                  </a:lnTo>
                  <a:lnTo>
                    <a:pt x="566" y="422"/>
                  </a:lnTo>
                  <a:lnTo>
                    <a:pt x="538" y="428"/>
                  </a:lnTo>
                  <a:lnTo>
                    <a:pt x="492" y="436"/>
                  </a:lnTo>
                  <a:lnTo>
                    <a:pt x="492" y="436"/>
                  </a:lnTo>
                  <a:lnTo>
                    <a:pt x="492" y="436"/>
                  </a:lnTo>
                  <a:lnTo>
                    <a:pt x="492" y="436"/>
                  </a:lnTo>
                  <a:lnTo>
                    <a:pt x="478" y="436"/>
                  </a:lnTo>
                  <a:lnTo>
                    <a:pt x="478" y="436"/>
                  </a:lnTo>
                  <a:lnTo>
                    <a:pt x="478" y="436"/>
                  </a:lnTo>
                  <a:lnTo>
                    <a:pt x="478" y="436"/>
                  </a:lnTo>
                  <a:lnTo>
                    <a:pt x="476" y="436"/>
                  </a:lnTo>
                  <a:lnTo>
                    <a:pt x="476" y="436"/>
                  </a:lnTo>
                  <a:lnTo>
                    <a:pt x="466" y="434"/>
                  </a:lnTo>
                  <a:lnTo>
                    <a:pt x="456" y="432"/>
                  </a:lnTo>
                  <a:lnTo>
                    <a:pt x="446" y="428"/>
                  </a:lnTo>
                  <a:lnTo>
                    <a:pt x="438" y="424"/>
                  </a:lnTo>
                  <a:lnTo>
                    <a:pt x="432" y="418"/>
                  </a:lnTo>
                  <a:lnTo>
                    <a:pt x="426" y="412"/>
                  </a:lnTo>
                  <a:lnTo>
                    <a:pt x="422" y="404"/>
                  </a:lnTo>
                  <a:lnTo>
                    <a:pt x="422" y="394"/>
                  </a:lnTo>
                  <a:lnTo>
                    <a:pt x="422" y="394"/>
                  </a:lnTo>
                  <a:lnTo>
                    <a:pt x="422" y="390"/>
                  </a:lnTo>
                  <a:lnTo>
                    <a:pt x="422" y="390"/>
                  </a:lnTo>
                  <a:lnTo>
                    <a:pt x="424" y="380"/>
                  </a:lnTo>
                  <a:lnTo>
                    <a:pt x="430" y="372"/>
                  </a:lnTo>
                  <a:lnTo>
                    <a:pt x="430" y="372"/>
                  </a:lnTo>
                  <a:lnTo>
                    <a:pt x="432" y="366"/>
                  </a:lnTo>
                  <a:lnTo>
                    <a:pt x="432" y="366"/>
                  </a:lnTo>
                  <a:lnTo>
                    <a:pt x="432" y="366"/>
                  </a:lnTo>
                  <a:lnTo>
                    <a:pt x="432" y="366"/>
                  </a:lnTo>
                  <a:lnTo>
                    <a:pt x="436" y="360"/>
                  </a:lnTo>
                  <a:lnTo>
                    <a:pt x="436" y="360"/>
                  </a:lnTo>
                  <a:lnTo>
                    <a:pt x="440" y="346"/>
                  </a:lnTo>
                  <a:lnTo>
                    <a:pt x="444" y="330"/>
                  </a:lnTo>
                  <a:lnTo>
                    <a:pt x="446" y="314"/>
                  </a:lnTo>
                  <a:lnTo>
                    <a:pt x="446" y="296"/>
                  </a:lnTo>
                  <a:lnTo>
                    <a:pt x="446" y="296"/>
                  </a:lnTo>
                  <a:lnTo>
                    <a:pt x="446" y="296"/>
                  </a:lnTo>
                  <a:lnTo>
                    <a:pt x="446" y="296"/>
                  </a:lnTo>
                  <a:lnTo>
                    <a:pt x="444" y="290"/>
                  </a:lnTo>
                  <a:lnTo>
                    <a:pt x="444" y="290"/>
                  </a:lnTo>
                  <a:lnTo>
                    <a:pt x="442" y="284"/>
                  </a:lnTo>
                  <a:lnTo>
                    <a:pt x="442" y="284"/>
                  </a:lnTo>
                  <a:lnTo>
                    <a:pt x="438" y="276"/>
                  </a:lnTo>
                  <a:lnTo>
                    <a:pt x="432" y="266"/>
                  </a:lnTo>
                  <a:lnTo>
                    <a:pt x="426" y="260"/>
                  </a:lnTo>
                  <a:lnTo>
                    <a:pt x="416" y="252"/>
                  </a:lnTo>
                  <a:lnTo>
                    <a:pt x="404" y="246"/>
                  </a:lnTo>
                  <a:lnTo>
                    <a:pt x="390" y="242"/>
                  </a:lnTo>
                  <a:lnTo>
                    <a:pt x="374" y="240"/>
                  </a:lnTo>
                  <a:lnTo>
                    <a:pt x="354" y="238"/>
                  </a:lnTo>
                  <a:lnTo>
                    <a:pt x="354" y="238"/>
                  </a:lnTo>
                  <a:lnTo>
                    <a:pt x="332" y="240"/>
                  </a:lnTo>
                  <a:lnTo>
                    <a:pt x="306" y="242"/>
                  </a:lnTo>
                  <a:lnTo>
                    <a:pt x="306" y="242"/>
                  </a:lnTo>
                  <a:lnTo>
                    <a:pt x="276" y="248"/>
                  </a:lnTo>
                  <a:lnTo>
                    <a:pt x="276" y="248"/>
                  </a:lnTo>
                  <a:lnTo>
                    <a:pt x="252" y="254"/>
                  </a:lnTo>
                  <a:lnTo>
                    <a:pt x="232" y="262"/>
                  </a:lnTo>
                  <a:lnTo>
                    <a:pt x="218" y="270"/>
                  </a:lnTo>
                  <a:lnTo>
                    <a:pt x="206" y="280"/>
                  </a:lnTo>
                  <a:lnTo>
                    <a:pt x="196" y="292"/>
                  </a:lnTo>
                  <a:lnTo>
                    <a:pt x="190" y="302"/>
                  </a:lnTo>
                  <a:lnTo>
                    <a:pt x="188" y="314"/>
                  </a:lnTo>
                  <a:lnTo>
                    <a:pt x="188" y="326"/>
                  </a:lnTo>
                  <a:lnTo>
                    <a:pt x="188" y="326"/>
                  </a:lnTo>
                  <a:lnTo>
                    <a:pt x="188" y="336"/>
                  </a:lnTo>
                  <a:lnTo>
                    <a:pt x="192" y="348"/>
                  </a:lnTo>
                  <a:lnTo>
                    <a:pt x="196" y="358"/>
                  </a:lnTo>
                  <a:lnTo>
                    <a:pt x="200" y="370"/>
                  </a:lnTo>
                  <a:lnTo>
                    <a:pt x="212" y="386"/>
                  </a:lnTo>
                  <a:lnTo>
                    <a:pt x="224" y="400"/>
                  </a:lnTo>
                  <a:lnTo>
                    <a:pt x="224" y="400"/>
                  </a:lnTo>
                  <a:lnTo>
                    <a:pt x="232" y="410"/>
                  </a:lnTo>
                  <a:lnTo>
                    <a:pt x="238" y="420"/>
                  </a:lnTo>
                  <a:lnTo>
                    <a:pt x="238" y="430"/>
                  </a:lnTo>
                  <a:lnTo>
                    <a:pt x="236" y="440"/>
                  </a:lnTo>
                  <a:lnTo>
                    <a:pt x="236" y="440"/>
                  </a:lnTo>
                  <a:lnTo>
                    <a:pt x="234" y="446"/>
                  </a:lnTo>
                  <a:lnTo>
                    <a:pt x="230" y="452"/>
                  </a:lnTo>
                  <a:lnTo>
                    <a:pt x="218" y="462"/>
                  </a:lnTo>
                  <a:lnTo>
                    <a:pt x="204" y="472"/>
                  </a:lnTo>
                  <a:lnTo>
                    <a:pt x="188" y="476"/>
                  </a:lnTo>
                  <a:lnTo>
                    <a:pt x="188" y="476"/>
                  </a:lnTo>
                  <a:lnTo>
                    <a:pt x="180" y="478"/>
                  </a:lnTo>
                  <a:lnTo>
                    <a:pt x="180" y="478"/>
                  </a:lnTo>
                  <a:lnTo>
                    <a:pt x="170" y="480"/>
                  </a:lnTo>
                  <a:lnTo>
                    <a:pt x="170" y="480"/>
                  </a:lnTo>
                  <a:lnTo>
                    <a:pt x="138" y="482"/>
                  </a:lnTo>
                  <a:lnTo>
                    <a:pt x="98" y="484"/>
                  </a:lnTo>
                  <a:lnTo>
                    <a:pt x="52" y="484"/>
                  </a:lnTo>
                  <a:lnTo>
                    <a:pt x="0" y="482"/>
                  </a:lnTo>
                  <a:lnTo>
                    <a:pt x="0" y="482"/>
                  </a:lnTo>
                  <a:lnTo>
                    <a:pt x="16" y="530"/>
                  </a:lnTo>
                  <a:lnTo>
                    <a:pt x="34" y="576"/>
                  </a:lnTo>
                  <a:lnTo>
                    <a:pt x="52" y="620"/>
                  </a:lnTo>
                  <a:lnTo>
                    <a:pt x="70" y="664"/>
                  </a:lnTo>
                  <a:lnTo>
                    <a:pt x="90" y="706"/>
                  </a:lnTo>
                  <a:lnTo>
                    <a:pt x="110" y="746"/>
                  </a:lnTo>
                  <a:lnTo>
                    <a:pt x="132" y="784"/>
                  </a:lnTo>
                  <a:lnTo>
                    <a:pt x="154" y="822"/>
                  </a:lnTo>
                  <a:lnTo>
                    <a:pt x="176" y="856"/>
                  </a:lnTo>
                  <a:lnTo>
                    <a:pt x="198" y="890"/>
                  </a:lnTo>
                  <a:lnTo>
                    <a:pt x="222" y="922"/>
                  </a:lnTo>
                  <a:lnTo>
                    <a:pt x="246" y="952"/>
                  </a:lnTo>
                  <a:lnTo>
                    <a:pt x="272" y="980"/>
                  </a:lnTo>
                  <a:lnTo>
                    <a:pt x="298" y="1008"/>
                  </a:lnTo>
                  <a:lnTo>
                    <a:pt x="322" y="1032"/>
                  </a:lnTo>
                  <a:lnTo>
                    <a:pt x="348" y="1056"/>
                  </a:lnTo>
                  <a:lnTo>
                    <a:pt x="376" y="1076"/>
                  </a:lnTo>
                  <a:lnTo>
                    <a:pt x="402" y="1096"/>
                  </a:lnTo>
                  <a:lnTo>
                    <a:pt x="430" y="1114"/>
                  </a:lnTo>
                  <a:lnTo>
                    <a:pt x="456" y="1130"/>
                  </a:lnTo>
                  <a:lnTo>
                    <a:pt x="484" y="1144"/>
                  </a:lnTo>
                  <a:lnTo>
                    <a:pt x="512" y="1156"/>
                  </a:lnTo>
                  <a:lnTo>
                    <a:pt x="540" y="1166"/>
                  </a:lnTo>
                  <a:lnTo>
                    <a:pt x="568" y="1176"/>
                  </a:lnTo>
                  <a:lnTo>
                    <a:pt x="596" y="1182"/>
                  </a:lnTo>
                  <a:lnTo>
                    <a:pt x="624" y="1186"/>
                  </a:lnTo>
                  <a:lnTo>
                    <a:pt x="652" y="1190"/>
                  </a:lnTo>
                  <a:lnTo>
                    <a:pt x="680" y="1190"/>
                  </a:lnTo>
                  <a:lnTo>
                    <a:pt x="708" y="1188"/>
                  </a:lnTo>
                  <a:lnTo>
                    <a:pt x="736" y="1186"/>
                  </a:lnTo>
                  <a:lnTo>
                    <a:pt x="764" y="1180"/>
                  </a:lnTo>
                  <a:lnTo>
                    <a:pt x="792" y="1174"/>
                  </a:lnTo>
                  <a:lnTo>
                    <a:pt x="792" y="1174"/>
                  </a:lnTo>
                  <a:lnTo>
                    <a:pt x="850" y="1154"/>
                  </a:lnTo>
                  <a:lnTo>
                    <a:pt x="900" y="1136"/>
                  </a:lnTo>
                  <a:lnTo>
                    <a:pt x="900" y="1136"/>
                  </a:lnTo>
                  <a:lnTo>
                    <a:pt x="936" y="1122"/>
                  </a:lnTo>
                  <a:lnTo>
                    <a:pt x="970" y="1106"/>
                  </a:lnTo>
                  <a:lnTo>
                    <a:pt x="998" y="1092"/>
                  </a:lnTo>
                  <a:lnTo>
                    <a:pt x="1024" y="1078"/>
                  </a:lnTo>
                  <a:lnTo>
                    <a:pt x="1046" y="1064"/>
                  </a:lnTo>
                  <a:lnTo>
                    <a:pt x="1066" y="1052"/>
                  </a:lnTo>
                  <a:lnTo>
                    <a:pt x="1096" y="1026"/>
                  </a:lnTo>
                  <a:lnTo>
                    <a:pt x="1096" y="1026"/>
                  </a:lnTo>
                  <a:lnTo>
                    <a:pt x="1112" y="1040"/>
                  </a:lnTo>
                  <a:lnTo>
                    <a:pt x="1132" y="1054"/>
                  </a:lnTo>
                  <a:lnTo>
                    <a:pt x="1154" y="1070"/>
                  </a:lnTo>
                  <a:lnTo>
                    <a:pt x="1182" y="1086"/>
                  </a:lnTo>
                  <a:lnTo>
                    <a:pt x="1182" y="1086"/>
                  </a:lnTo>
                  <a:lnTo>
                    <a:pt x="1222" y="1106"/>
                  </a:lnTo>
                  <a:lnTo>
                    <a:pt x="1272" y="1128"/>
                  </a:lnTo>
                  <a:lnTo>
                    <a:pt x="1332" y="1152"/>
                  </a:lnTo>
                  <a:lnTo>
                    <a:pt x="1402" y="1174"/>
                  </a:lnTo>
                  <a:lnTo>
                    <a:pt x="1402" y="1174"/>
                  </a:lnTo>
                  <a:lnTo>
                    <a:pt x="1422" y="1180"/>
                  </a:lnTo>
                  <a:lnTo>
                    <a:pt x="1444" y="1184"/>
                  </a:lnTo>
                  <a:lnTo>
                    <a:pt x="1444" y="1184"/>
                  </a:lnTo>
                  <a:lnTo>
                    <a:pt x="1484" y="1188"/>
                  </a:lnTo>
                  <a:lnTo>
                    <a:pt x="1484" y="1188"/>
                  </a:lnTo>
                  <a:lnTo>
                    <a:pt x="1520" y="1190"/>
                  </a:lnTo>
                  <a:lnTo>
                    <a:pt x="1556" y="1188"/>
                  </a:lnTo>
                  <a:lnTo>
                    <a:pt x="1590" y="1182"/>
                  </a:lnTo>
                  <a:lnTo>
                    <a:pt x="1626" y="1174"/>
                  </a:lnTo>
                  <a:lnTo>
                    <a:pt x="1662" y="1164"/>
                  </a:lnTo>
                  <a:lnTo>
                    <a:pt x="1698" y="1150"/>
                  </a:lnTo>
                  <a:lnTo>
                    <a:pt x="1732" y="1132"/>
                  </a:lnTo>
                  <a:lnTo>
                    <a:pt x="1768" y="111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8"/>
            <p:cNvSpPr>
              <a:spLocks/>
            </p:cNvSpPr>
            <p:nvPr/>
          </p:nvSpPr>
          <p:spPr bwMode="auto">
            <a:xfrm>
              <a:off x="6183819" y="3893334"/>
              <a:ext cx="4239957" cy="2230570"/>
            </a:xfrm>
            <a:custGeom>
              <a:avLst/>
              <a:gdLst>
                <a:gd name="T0" fmla="*/ 1884 w 2262"/>
                <a:gd name="T1" fmla="*/ 1020 h 1190"/>
                <a:gd name="T2" fmla="*/ 2072 w 2262"/>
                <a:gd name="T3" fmla="*/ 766 h 1190"/>
                <a:gd name="T4" fmla="*/ 2214 w 2262"/>
                <a:gd name="T5" fmla="*/ 408 h 1190"/>
                <a:gd name="T6" fmla="*/ 2242 w 2262"/>
                <a:gd name="T7" fmla="*/ 196 h 1190"/>
                <a:gd name="T8" fmla="*/ 2172 w 2262"/>
                <a:gd name="T9" fmla="*/ 168 h 1190"/>
                <a:gd name="T10" fmla="*/ 2178 w 2262"/>
                <a:gd name="T11" fmla="*/ 132 h 1190"/>
                <a:gd name="T12" fmla="*/ 2196 w 2262"/>
                <a:gd name="T13" fmla="*/ 62 h 1190"/>
                <a:gd name="T14" fmla="*/ 2158 w 2262"/>
                <a:gd name="T15" fmla="*/ 10 h 1190"/>
                <a:gd name="T16" fmla="*/ 2056 w 2262"/>
                <a:gd name="T17" fmla="*/ 2 h 1190"/>
                <a:gd name="T18" fmla="*/ 1942 w 2262"/>
                <a:gd name="T19" fmla="*/ 56 h 1190"/>
                <a:gd name="T20" fmla="*/ 1948 w 2262"/>
                <a:gd name="T21" fmla="*/ 128 h 1190"/>
                <a:gd name="T22" fmla="*/ 1988 w 2262"/>
                <a:gd name="T23" fmla="*/ 192 h 1190"/>
                <a:gd name="T24" fmla="*/ 1964 w 2262"/>
                <a:gd name="T25" fmla="*/ 226 h 1190"/>
                <a:gd name="T26" fmla="*/ 1812 w 2262"/>
                <a:gd name="T27" fmla="*/ 246 h 1190"/>
                <a:gd name="T28" fmla="*/ 1640 w 2262"/>
                <a:gd name="T29" fmla="*/ 222 h 1190"/>
                <a:gd name="T30" fmla="*/ 1432 w 2262"/>
                <a:gd name="T31" fmla="*/ 200 h 1190"/>
                <a:gd name="T32" fmla="*/ 1316 w 2262"/>
                <a:gd name="T33" fmla="*/ 220 h 1190"/>
                <a:gd name="T34" fmla="*/ 1298 w 2262"/>
                <a:gd name="T35" fmla="*/ 270 h 1190"/>
                <a:gd name="T36" fmla="*/ 1330 w 2262"/>
                <a:gd name="T37" fmla="*/ 312 h 1190"/>
                <a:gd name="T38" fmla="*/ 1340 w 2262"/>
                <a:gd name="T39" fmla="*/ 386 h 1190"/>
                <a:gd name="T40" fmla="*/ 1270 w 2262"/>
                <a:gd name="T41" fmla="*/ 432 h 1190"/>
                <a:gd name="T42" fmla="*/ 1154 w 2262"/>
                <a:gd name="T43" fmla="*/ 444 h 1190"/>
                <a:gd name="T44" fmla="*/ 1094 w 2262"/>
                <a:gd name="T45" fmla="*/ 410 h 1190"/>
                <a:gd name="T46" fmla="*/ 1094 w 2262"/>
                <a:gd name="T47" fmla="*/ 332 h 1190"/>
                <a:gd name="T48" fmla="*/ 1106 w 2262"/>
                <a:gd name="T49" fmla="*/ 270 h 1190"/>
                <a:gd name="T50" fmla="*/ 1058 w 2262"/>
                <a:gd name="T51" fmla="*/ 248 h 1190"/>
                <a:gd name="T52" fmla="*/ 890 w 2262"/>
                <a:gd name="T53" fmla="*/ 284 h 1190"/>
                <a:gd name="T54" fmla="*/ 766 w 2262"/>
                <a:gd name="T55" fmla="*/ 342 h 1190"/>
                <a:gd name="T56" fmla="*/ 704 w 2262"/>
                <a:gd name="T57" fmla="*/ 374 h 1190"/>
                <a:gd name="T58" fmla="*/ 492 w 2262"/>
                <a:gd name="T59" fmla="*/ 436 h 1190"/>
                <a:gd name="T60" fmla="*/ 478 w 2262"/>
                <a:gd name="T61" fmla="*/ 436 h 1190"/>
                <a:gd name="T62" fmla="*/ 446 w 2262"/>
                <a:gd name="T63" fmla="*/ 428 h 1190"/>
                <a:gd name="T64" fmla="*/ 422 w 2262"/>
                <a:gd name="T65" fmla="*/ 394 h 1190"/>
                <a:gd name="T66" fmla="*/ 432 w 2262"/>
                <a:gd name="T67" fmla="*/ 366 h 1190"/>
                <a:gd name="T68" fmla="*/ 440 w 2262"/>
                <a:gd name="T69" fmla="*/ 346 h 1190"/>
                <a:gd name="T70" fmla="*/ 446 w 2262"/>
                <a:gd name="T71" fmla="*/ 296 h 1190"/>
                <a:gd name="T72" fmla="*/ 432 w 2262"/>
                <a:gd name="T73" fmla="*/ 266 h 1190"/>
                <a:gd name="T74" fmla="*/ 354 w 2262"/>
                <a:gd name="T75" fmla="*/ 238 h 1190"/>
                <a:gd name="T76" fmla="*/ 276 w 2262"/>
                <a:gd name="T77" fmla="*/ 248 h 1190"/>
                <a:gd name="T78" fmla="*/ 190 w 2262"/>
                <a:gd name="T79" fmla="*/ 302 h 1190"/>
                <a:gd name="T80" fmla="*/ 196 w 2262"/>
                <a:gd name="T81" fmla="*/ 358 h 1190"/>
                <a:gd name="T82" fmla="*/ 238 w 2262"/>
                <a:gd name="T83" fmla="*/ 420 h 1190"/>
                <a:gd name="T84" fmla="*/ 218 w 2262"/>
                <a:gd name="T85" fmla="*/ 462 h 1190"/>
                <a:gd name="T86" fmla="*/ 170 w 2262"/>
                <a:gd name="T87" fmla="*/ 480 h 1190"/>
                <a:gd name="T88" fmla="*/ 0 w 2262"/>
                <a:gd name="T89" fmla="*/ 482 h 1190"/>
                <a:gd name="T90" fmla="*/ 110 w 2262"/>
                <a:gd name="T91" fmla="*/ 746 h 1190"/>
                <a:gd name="T92" fmla="*/ 246 w 2262"/>
                <a:gd name="T93" fmla="*/ 952 h 1190"/>
                <a:gd name="T94" fmla="*/ 402 w 2262"/>
                <a:gd name="T95" fmla="*/ 1096 h 1190"/>
                <a:gd name="T96" fmla="*/ 568 w 2262"/>
                <a:gd name="T97" fmla="*/ 1176 h 1190"/>
                <a:gd name="T98" fmla="*/ 736 w 2262"/>
                <a:gd name="T99" fmla="*/ 1186 h 1190"/>
                <a:gd name="T100" fmla="*/ 900 w 2262"/>
                <a:gd name="T101" fmla="*/ 1136 h 1190"/>
                <a:gd name="T102" fmla="*/ 1066 w 2262"/>
                <a:gd name="T103" fmla="*/ 1052 h 1190"/>
                <a:gd name="T104" fmla="*/ 1182 w 2262"/>
                <a:gd name="T105" fmla="*/ 1086 h 1190"/>
                <a:gd name="T106" fmla="*/ 1402 w 2262"/>
                <a:gd name="T107" fmla="*/ 1174 h 1190"/>
                <a:gd name="T108" fmla="*/ 1520 w 2262"/>
                <a:gd name="T109" fmla="*/ 1190 h 1190"/>
                <a:gd name="T110" fmla="*/ 1732 w 2262"/>
                <a:gd name="T111" fmla="*/ 1132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2" h="1190">
                  <a:moveTo>
                    <a:pt x="1768" y="1112"/>
                  </a:moveTo>
                  <a:lnTo>
                    <a:pt x="1768" y="1112"/>
                  </a:lnTo>
                  <a:lnTo>
                    <a:pt x="1808" y="1084"/>
                  </a:lnTo>
                  <a:lnTo>
                    <a:pt x="1848" y="1052"/>
                  </a:lnTo>
                  <a:lnTo>
                    <a:pt x="1848" y="1052"/>
                  </a:lnTo>
                  <a:lnTo>
                    <a:pt x="1884" y="1020"/>
                  </a:lnTo>
                  <a:lnTo>
                    <a:pt x="1918" y="984"/>
                  </a:lnTo>
                  <a:lnTo>
                    <a:pt x="1950" y="946"/>
                  </a:lnTo>
                  <a:lnTo>
                    <a:pt x="1982" y="906"/>
                  </a:lnTo>
                  <a:lnTo>
                    <a:pt x="2012" y="862"/>
                  </a:lnTo>
                  <a:lnTo>
                    <a:pt x="2042" y="816"/>
                  </a:lnTo>
                  <a:lnTo>
                    <a:pt x="2072" y="766"/>
                  </a:lnTo>
                  <a:lnTo>
                    <a:pt x="2098" y="714"/>
                  </a:lnTo>
                  <a:lnTo>
                    <a:pt x="2126" y="658"/>
                  </a:lnTo>
                  <a:lnTo>
                    <a:pt x="2150" y="600"/>
                  </a:lnTo>
                  <a:lnTo>
                    <a:pt x="2172" y="538"/>
                  </a:lnTo>
                  <a:lnTo>
                    <a:pt x="2194" y="474"/>
                  </a:lnTo>
                  <a:lnTo>
                    <a:pt x="2214" y="408"/>
                  </a:lnTo>
                  <a:lnTo>
                    <a:pt x="2232" y="340"/>
                  </a:lnTo>
                  <a:lnTo>
                    <a:pt x="2248" y="268"/>
                  </a:lnTo>
                  <a:lnTo>
                    <a:pt x="2262" y="192"/>
                  </a:lnTo>
                  <a:lnTo>
                    <a:pt x="2262" y="192"/>
                  </a:lnTo>
                  <a:lnTo>
                    <a:pt x="2242" y="196"/>
                  </a:lnTo>
                  <a:lnTo>
                    <a:pt x="2242" y="196"/>
                  </a:lnTo>
                  <a:lnTo>
                    <a:pt x="2228" y="196"/>
                  </a:lnTo>
                  <a:lnTo>
                    <a:pt x="2214" y="196"/>
                  </a:lnTo>
                  <a:lnTo>
                    <a:pt x="2200" y="192"/>
                  </a:lnTo>
                  <a:lnTo>
                    <a:pt x="2188" y="186"/>
                  </a:lnTo>
                  <a:lnTo>
                    <a:pt x="2180" y="178"/>
                  </a:lnTo>
                  <a:lnTo>
                    <a:pt x="2172" y="168"/>
                  </a:lnTo>
                  <a:lnTo>
                    <a:pt x="2172" y="162"/>
                  </a:lnTo>
                  <a:lnTo>
                    <a:pt x="2170" y="156"/>
                  </a:lnTo>
                  <a:lnTo>
                    <a:pt x="2172" y="148"/>
                  </a:lnTo>
                  <a:lnTo>
                    <a:pt x="2174" y="142"/>
                  </a:lnTo>
                  <a:lnTo>
                    <a:pt x="2174" y="142"/>
                  </a:lnTo>
                  <a:lnTo>
                    <a:pt x="2178" y="132"/>
                  </a:lnTo>
                  <a:lnTo>
                    <a:pt x="2178" y="132"/>
                  </a:lnTo>
                  <a:lnTo>
                    <a:pt x="2188" y="112"/>
                  </a:lnTo>
                  <a:lnTo>
                    <a:pt x="2188" y="112"/>
                  </a:lnTo>
                  <a:lnTo>
                    <a:pt x="2194" y="92"/>
                  </a:lnTo>
                  <a:lnTo>
                    <a:pt x="2196" y="72"/>
                  </a:lnTo>
                  <a:lnTo>
                    <a:pt x="2196" y="62"/>
                  </a:lnTo>
                  <a:lnTo>
                    <a:pt x="2194" y="52"/>
                  </a:lnTo>
                  <a:lnTo>
                    <a:pt x="2190" y="42"/>
                  </a:lnTo>
                  <a:lnTo>
                    <a:pt x="2186" y="32"/>
                  </a:lnTo>
                  <a:lnTo>
                    <a:pt x="2178" y="24"/>
                  </a:lnTo>
                  <a:lnTo>
                    <a:pt x="2168" y="16"/>
                  </a:lnTo>
                  <a:lnTo>
                    <a:pt x="2158" y="10"/>
                  </a:lnTo>
                  <a:lnTo>
                    <a:pt x="2144" y="4"/>
                  </a:lnTo>
                  <a:lnTo>
                    <a:pt x="2126" y="0"/>
                  </a:lnTo>
                  <a:lnTo>
                    <a:pt x="2106" y="0"/>
                  </a:lnTo>
                  <a:lnTo>
                    <a:pt x="2082" y="0"/>
                  </a:lnTo>
                  <a:lnTo>
                    <a:pt x="2056" y="2"/>
                  </a:lnTo>
                  <a:lnTo>
                    <a:pt x="2056" y="2"/>
                  </a:lnTo>
                  <a:lnTo>
                    <a:pt x="2024" y="8"/>
                  </a:lnTo>
                  <a:lnTo>
                    <a:pt x="2000" y="16"/>
                  </a:lnTo>
                  <a:lnTo>
                    <a:pt x="1978" y="24"/>
                  </a:lnTo>
                  <a:lnTo>
                    <a:pt x="1962" y="34"/>
                  </a:lnTo>
                  <a:lnTo>
                    <a:pt x="1950" y="44"/>
                  </a:lnTo>
                  <a:lnTo>
                    <a:pt x="1942" y="56"/>
                  </a:lnTo>
                  <a:lnTo>
                    <a:pt x="1938" y="68"/>
                  </a:lnTo>
                  <a:lnTo>
                    <a:pt x="1936" y="80"/>
                  </a:lnTo>
                  <a:lnTo>
                    <a:pt x="1936" y="94"/>
                  </a:lnTo>
                  <a:lnTo>
                    <a:pt x="1938" y="106"/>
                  </a:lnTo>
                  <a:lnTo>
                    <a:pt x="1942" y="118"/>
                  </a:lnTo>
                  <a:lnTo>
                    <a:pt x="1948" y="128"/>
                  </a:lnTo>
                  <a:lnTo>
                    <a:pt x="1960" y="148"/>
                  </a:lnTo>
                  <a:lnTo>
                    <a:pt x="1972" y="162"/>
                  </a:lnTo>
                  <a:lnTo>
                    <a:pt x="1972" y="162"/>
                  </a:lnTo>
                  <a:lnTo>
                    <a:pt x="1980" y="172"/>
                  </a:lnTo>
                  <a:lnTo>
                    <a:pt x="1986" y="182"/>
                  </a:lnTo>
                  <a:lnTo>
                    <a:pt x="1988" y="192"/>
                  </a:lnTo>
                  <a:lnTo>
                    <a:pt x="1986" y="202"/>
                  </a:lnTo>
                  <a:lnTo>
                    <a:pt x="1986" y="202"/>
                  </a:lnTo>
                  <a:lnTo>
                    <a:pt x="1982" y="208"/>
                  </a:lnTo>
                  <a:lnTo>
                    <a:pt x="1978" y="214"/>
                  </a:lnTo>
                  <a:lnTo>
                    <a:pt x="1972" y="220"/>
                  </a:lnTo>
                  <a:lnTo>
                    <a:pt x="1964" y="226"/>
                  </a:lnTo>
                  <a:lnTo>
                    <a:pt x="1946" y="234"/>
                  </a:lnTo>
                  <a:lnTo>
                    <a:pt x="1930" y="238"/>
                  </a:lnTo>
                  <a:lnTo>
                    <a:pt x="1930" y="238"/>
                  </a:lnTo>
                  <a:lnTo>
                    <a:pt x="1880" y="244"/>
                  </a:lnTo>
                  <a:lnTo>
                    <a:pt x="1848" y="246"/>
                  </a:lnTo>
                  <a:lnTo>
                    <a:pt x="1812" y="246"/>
                  </a:lnTo>
                  <a:lnTo>
                    <a:pt x="1774" y="244"/>
                  </a:lnTo>
                  <a:lnTo>
                    <a:pt x="1732" y="240"/>
                  </a:lnTo>
                  <a:lnTo>
                    <a:pt x="1688" y="234"/>
                  </a:lnTo>
                  <a:lnTo>
                    <a:pt x="1640" y="224"/>
                  </a:lnTo>
                  <a:lnTo>
                    <a:pt x="1640" y="224"/>
                  </a:lnTo>
                  <a:lnTo>
                    <a:pt x="1640" y="222"/>
                  </a:lnTo>
                  <a:lnTo>
                    <a:pt x="1640" y="222"/>
                  </a:lnTo>
                  <a:lnTo>
                    <a:pt x="1594" y="212"/>
                  </a:lnTo>
                  <a:lnTo>
                    <a:pt x="1548" y="206"/>
                  </a:lnTo>
                  <a:lnTo>
                    <a:pt x="1506" y="200"/>
                  </a:lnTo>
                  <a:lnTo>
                    <a:pt x="1468" y="200"/>
                  </a:lnTo>
                  <a:lnTo>
                    <a:pt x="1432" y="200"/>
                  </a:lnTo>
                  <a:lnTo>
                    <a:pt x="1402" y="202"/>
                  </a:lnTo>
                  <a:lnTo>
                    <a:pt x="1352" y="206"/>
                  </a:lnTo>
                  <a:lnTo>
                    <a:pt x="1352" y="206"/>
                  </a:lnTo>
                  <a:lnTo>
                    <a:pt x="1340" y="208"/>
                  </a:lnTo>
                  <a:lnTo>
                    <a:pt x="1328" y="214"/>
                  </a:lnTo>
                  <a:lnTo>
                    <a:pt x="1316" y="220"/>
                  </a:lnTo>
                  <a:lnTo>
                    <a:pt x="1306" y="228"/>
                  </a:lnTo>
                  <a:lnTo>
                    <a:pt x="1298" y="238"/>
                  </a:lnTo>
                  <a:lnTo>
                    <a:pt x="1294" y="248"/>
                  </a:lnTo>
                  <a:lnTo>
                    <a:pt x="1294" y="260"/>
                  </a:lnTo>
                  <a:lnTo>
                    <a:pt x="1298" y="270"/>
                  </a:lnTo>
                  <a:lnTo>
                    <a:pt x="1298" y="270"/>
                  </a:lnTo>
                  <a:lnTo>
                    <a:pt x="1302" y="278"/>
                  </a:lnTo>
                  <a:lnTo>
                    <a:pt x="1308" y="284"/>
                  </a:lnTo>
                  <a:lnTo>
                    <a:pt x="1308" y="284"/>
                  </a:lnTo>
                  <a:lnTo>
                    <a:pt x="1320" y="296"/>
                  </a:lnTo>
                  <a:lnTo>
                    <a:pt x="1330" y="312"/>
                  </a:lnTo>
                  <a:lnTo>
                    <a:pt x="1330" y="312"/>
                  </a:lnTo>
                  <a:lnTo>
                    <a:pt x="1338" y="330"/>
                  </a:lnTo>
                  <a:lnTo>
                    <a:pt x="1344" y="348"/>
                  </a:lnTo>
                  <a:lnTo>
                    <a:pt x="1344" y="358"/>
                  </a:lnTo>
                  <a:lnTo>
                    <a:pt x="1344" y="368"/>
                  </a:lnTo>
                  <a:lnTo>
                    <a:pt x="1342" y="376"/>
                  </a:lnTo>
                  <a:lnTo>
                    <a:pt x="1340" y="386"/>
                  </a:lnTo>
                  <a:lnTo>
                    <a:pt x="1334" y="396"/>
                  </a:lnTo>
                  <a:lnTo>
                    <a:pt x="1326" y="404"/>
                  </a:lnTo>
                  <a:lnTo>
                    <a:pt x="1316" y="412"/>
                  </a:lnTo>
                  <a:lnTo>
                    <a:pt x="1304" y="420"/>
                  </a:lnTo>
                  <a:lnTo>
                    <a:pt x="1288" y="426"/>
                  </a:lnTo>
                  <a:lnTo>
                    <a:pt x="1270" y="432"/>
                  </a:lnTo>
                  <a:lnTo>
                    <a:pt x="1250" y="438"/>
                  </a:lnTo>
                  <a:lnTo>
                    <a:pt x="1226" y="442"/>
                  </a:lnTo>
                  <a:lnTo>
                    <a:pt x="1226" y="442"/>
                  </a:lnTo>
                  <a:lnTo>
                    <a:pt x="1198" y="444"/>
                  </a:lnTo>
                  <a:lnTo>
                    <a:pt x="1174" y="446"/>
                  </a:lnTo>
                  <a:lnTo>
                    <a:pt x="1154" y="444"/>
                  </a:lnTo>
                  <a:lnTo>
                    <a:pt x="1136" y="440"/>
                  </a:lnTo>
                  <a:lnTo>
                    <a:pt x="1122" y="434"/>
                  </a:lnTo>
                  <a:lnTo>
                    <a:pt x="1110" y="428"/>
                  </a:lnTo>
                  <a:lnTo>
                    <a:pt x="1102" y="420"/>
                  </a:lnTo>
                  <a:lnTo>
                    <a:pt x="1094" y="410"/>
                  </a:lnTo>
                  <a:lnTo>
                    <a:pt x="1094" y="410"/>
                  </a:lnTo>
                  <a:lnTo>
                    <a:pt x="1088" y="398"/>
                  </a:lnTo>
                  <a:lnTo>
                    <a:pt x="1086" y="384"/>
                  </a:lnTo>
                  <a:lnTo>
                    <a:pt x="1086" y="370"/>
                  </a:lnTo>
                  <a:lnTo>
                    <a:pt x="1086" y="356"/>
                  </a:lnTo>
                  <a:lnTo>
                    <a:pt x="1090" y="344"/>
                  </a:lnTo>
                  <a:lnTo>
                    <a:pt x="1094" y="332"/>
                  </a:lnTo>
                  <a:lnTo>
                    <a:pt x="1102" y="312"/>
                  </a:lnTo>
                  <a:lnTo>
                    <a:pt x="1102" y="312"/>
                  </a:lnTo>
                  <a:lnTo>
                    <a:pt x="1108" y="300"/>
                  </a:lnTo>
                  <a:lnTo>
                    <a:pt x="1110" y="290"/>
                  </a:lnTo>
                  <a:lnTo>
                    <a:pt x="1110" y="280"/>
                  </a:lnTo>
                  <a:lnTo>
                    <a:pt x="1106" y="270"/>
                  </a:lnTo>
                  <a:lnTo>
                    <a:pt x="1106" y="270"/>
                  </a:lnTo>
                  <a:lnTo>
                    <a:pt x="1100" y="264"/>
                  </a:lnTo>
                  <a:lnTo>
                    <a:pt x="1094" y="260"/>
                  </a:lnTo>
                  <a:lnTo>
                    <a:pt x="1086" y="256"/>
                  </a:lnTo>
                  <a:lnTo>
                    <a:pt x="1078" y="252"/>
                  </a:lnTo>
                  <a:lnTo>
                    <a:pt x="1058" y="248"/>
                  </a:lnTo>
                  <a:lnTo>
                    <a:pt x="1040" y="248"/>
                  </a:lnTo>
                  <a:lnTo>
                    <a:pt x="1040" y="248"/>
                  </a:lnTo>
                  <a:lnTo>
                    <a:pt x="992" y="256"/>
                  </a:lnTo>
                  <a:lnTo>
                    <a:pt x="960" y="264"/>
                  </a:lnTo>
                  <a:lnTo>
                    <a:pt x="926" y="272"/>
                  </a:lnTo>
                  <a:lnTo>
                    <a:pt x="890" y="284"/>
                  </a:lnTo>
                  <a:lnTo>
                    <a:pt x="850" y="300"/>
                  </a:lnTo>
                  <a:lnTo>
                    <a:pt x="808" y="318"/>
                  </a:lnTo>
                  <a:lnTo>
                    <a:pt x="766" y="342"/>
                  </a:lnTo>
                  <a:lnTo>
                    <a:pt x="766" y="342"/>
                  </a:lnTo>
                  <a:lnTo>
                    <a:pt x="766" y="342"/>
                  </a:lnTo>
                  <a:lnTo>
                    <a:pt x="766" y="342"/>
                  </a:lnTo>
                  <a:lnTo>
                    <a:pt x="766" y="342"/>
                  </a:lnTo>
                  <a:lnTo>
                    <a:pt x="766" y="342"/>
                  </a:lnTo>
                  <a:lnTo>
                    <a:pt x="766" y="342"/>
                  </a:lnTo>
                  <a:lnTo>
                    <a:pt x="744" y="354"/>
                  </a:lnTo>
                  <a:lnTo>
                    <a:pt x="744" y="354"/>
                  </a:lnTo>
                  <a:lnTo>
                    <a:pt x="704" y="374"/>
                  </a:lnTo>
                  <a:lnTo>
                    <a:pt x="666" y="390"/>
                  </a:lnTo>
                  <a:lnTo>
                    <a:pt x="630" y="404"/>
                  </a:lnTo>
                  <a:lnTo>
                    <a:pt x="596" y="414"/>
                  </a:lnTo>
                  <a:lnTo>
                    <a:pt x="566" y="422"/>
                  </a:lnTo>
                  <a:lnTo>
                    <a:pt x="538" y="428"/>
                  </a:lnTo>
                  <a:lnTo>
                    <a:pt x="492" y="436"/>
                  </a:lnTo>
                  <a:lnTo>
                    <a:pt x="492" y="436"/>
                  </a:lnTo>
                  <a:lnTo>
                    <a:pt x="492" y="436"/>
                  </a:lnTo>
                  <a:lnTo>
                    <a:pt x="492" y="436"/>
                  </a:lnTo>
                  <a:lnTo>
                    <a:pt x="478" y="436"/>
                  </a:lnTo>
                  <a:lnTo>
                    <a:pt x="478" y="436"/>
                  </a:lnTo>
                  <a:lnTo>
                    <a:pt x="478" y="436"/>
                  </a:lnTo>
                  <a:lnTo>
                    <a:pt x="478" y="436"/>
                  </a:lnTo>
                  <a:lnTo>
                    <a:pt x="476" y="436"/>
                  </a:lnTo>
                  <a:lnTo>
                    <a:pt x="476" y="436"/>
                  </a:lnTo>
                  <a:lnTo>
                    <a:pt x="466" y="434"/>
                  </a:lnTo>
                  <a:lnTo>
                    <a:pt x="456" y="432"/>
                  </a:lnTo>
                  <a:lnTo>
                    <a:pt x="446" y="428"/>
                  </a:lnTo>
                  <a:lnTo>
                    <a:pt x="438" y="424"/>
                  </a:lnTo>
                  <a:lnTo>
                    <a:pt x="432" y="418"/>
                  </a:lnTo>
                  <a:lnTo>
                    <a:pt x="426" y="412"/>
                  </a:lnTo>
                  <a:lnTo>
                    <a:pt x="422" y="404"/>
                  </a:lnTo>
                  <a:lnTo>
                    <a:pt x="422" y="394"/>
                  </a:lnTo>
                  <a:lnTo>
                    <a:pt x="422" y="394"/>
                  </a:lnTo>
                  <a:lnTo>
                    <a:pt x="422" y="390"/>
                  </a:lnTo>
                  <a:lnTo>
                    <a:pt x="422" y="390"/>
                  </a:lnTo>
                  <a:lnTo>
                    <a:pt x="424" y="380"/>
                  </a:lnTo>
                  <a:lnTo>
                    <a:pt x="430" y="372"/>
                  </a:lnTo>
                  <a:lnTo>
                    <a:pt x="430" y="372"/>
                  </a:lnTo>
                  <a:lnTo>
                    <a:pt x="432" y="366"/>
                  </a:lnTo>
                  <a:lnTo>
                    <a:pt x="432" y="366"/>
                  </a:lnTo>
                  <a:lnTo>
                    <a:pt x="432" y="366"/>
                  </a:lnTo>
                  <a:lnTo>
                    <a:pt x="432" y="366"/>
                  </a:lnTo>
                  <a:lnTo>
                    <a:pt x="436" y="360"/>
                  </a:lnTo>
                  <a:lnTo>
                    <a:pt x="436" y="360"/>
                  </a:lnTo>
                  <a:lnTo>
                    <a:pt x="440" y="346"/>
                  </a:lnTo>
                  <a:lnTo>
                    <a:pt x="444" y="330"/>
                  </a:lnTo>
                  <a:lnTo>
                    <a:pt x="446" y="314"/>
                  </a:lnTo>
                  <a:lnTo>
                    <a:pt x="446" y="296"/>
                  </a:lnTo>
                  <a:lnTo>
                    <a:pt x="446" y="296"/>
                  </a:lnTo>
                  <a:lnTo>
                    <a:pt x="446" y="296"/>
                  </a:lnTo>
                  <a:lnTo>
                    <a:pt x="446" y="296"/>
                  </a:lnTo>
                  <a:lnTo>
                    <a:pt x="444" y="290"/>
                  </a:lnTo>
                  <a:lnTo>
                    <a:pt x="444" y="290"/>
                  </a:lnTo>
                  <a:lnTo>
                    <a:pt x="442" y="284"/>
                  </a:lnTo>
                  <a:lnTo>
                    <a:pt x="442" y="284"/>
                  </a:lnTo>
                  <a:lnTo>
                    <a:pt x="438" y="276"/>
                  </a:lnTo>
                  <a:lnTo>
                    <a:pt x="432" y="266"/>
                  </a:lnTo>
                  <a:lnTo>
                    <a:pt x="426" y="260"/>
                  </a:lnTo>
                  <a:lnTo>
                    <a:pt x="416" y="252"/>
                  </a:lnTo>
                  <a:lnTo>
                    <a:pt x="404" y="246"/>
                  </a:lnTo>
                  <a:lnTo>
                    <a:pt x="390" y="242"/>
                  </a:lnTo>
                  <a:lnTo>
                    <a:pt x="374" y="240"/>
                  </a:lnTo>
                  <a:lnTo>
                    <a:pt x="354" y="238"/>
                  </a:lnTo>
                  <a:lnTo>
                    <a:pt x="354" y="238"/>
                  </a:lnTo>
                  <a:lnTo>
                    <a:pt x="332" y="240"/>
                  </a:lnTo>
                  <a:lnTo>
                    <a:pt x="306" y="242"/>
                  </a:lnTo>
                  <a:lnTo>
                    <a:pt x="306" y="242"/>
                  </a:lnTo>
                  <a:lnTo>
                    <a:pt x="276" y="248"/>
                  </a:lnTo>
                  <a:lnTo>
                    <a:pt x="276" y="248"/>
                  </a:lnTo>
                  <a:lnTo>
                    <a:pt x="252" y="254"/>
                  </a:lnTo>
                  <a:lnTo>
                    <a:pt x="232" y="262"/>
                  </a:lnTo>
                  <a:lnTo>
                    <a:pt x="218" y="270"/>
                  </a:lnTo>
                  <a:lnTo>
                    <a:pt x="206" y="280"/>
                  </a:lnTo>
                  <a:lnTo>
                    <a:pt x="196" y="292"/>
                  </a:lnTo>
                  <a:lnTo>
                    <a:pt x="190" y="302"/>
                  </a:lnTo>
                  <a:lnTo>
                    <a:pt x="188" y="314"/>
                  </a:lnTo>
                  <a:lnTo>
                    <a:pt x="188" y="326"/>
                  </a:lnTo>
                  <a:lnTo>
                    <a:pt x="188" y="326"/>
                  </a:lnTo>
                  <a:lnTo>
                    <a:pt x="188" y="336"/>
                  </a:lnTo>
                  <a:lnTo>
                    <a:pt x="192" y="348"/>
                  </a:lnTo>
                  <a:lnTo>
                    <a:pt x="196" y="358"/>
                  </a:lnTo>
                  <a:lnTo>
                    <a:pt x="200" y="370"/>
                  </a:lnTo>
                  <a:lnTo>
                    <a:pt x="212" y="386"/>
                  </a:lnTo>
                  <a:lnTo>
                    <a:pt x="224" y="400"/>
                  </a:lnTo>
                  <a:lnTo>
                    <a:pt x="224" y="400"/>
                  </a:lnTo>
                  <a:lnTo>
                    <a:pt x="232" y="410"/>
                  </a:lnTo>
                  <a:lnTo>
                    <a:pt x="238" y="420"/>
                  </a:lnTo>
                  <a:lnTo>
                    <a:pt x="238" y="430"/>
                  </a:lnTo>
                  <a:lnTo>
                    <a:pt x="236" y="440"/>
                  </a:lnTo>
                  <a:lnTo>
                    <a:pt x="236" y="440"/>
                  </a:lnTo>
                  <a:lnTo>
                    <a:pt x="234" y="446"/>
                  </a:lnTo>
                  <a:lnTo>
                    <a:pt x="230" y="452"/>
                  </a:lnTo>
                  <a:lnTo>
                    <a:pt x="218" y="462"/>
                  </a:lnTo>
                  <a:lnTo>
                    <a:pt x="204" y="472"/>
                  </a:lnTo>
                  <a:lnTo>
                    <a:pt x="188" y="476"/>
                  </a:lnTo>
                  <a:lnTo>
                    <a:pt x="188" y="476"/>
                  </a:lnTo>
                  <a:lnTo>
                    <a:pt x="180" y="478"/>
                  </a:lnTo>
                  <a:lnTo>
                    <a:pt x="180" y="478"/>
                  </a:lnTo>
                  <a:lnTo>
                    <a:pt x="170" y="480"/>
                  </a:lnTo>
                  <a:lnTo>
                    <a:pt x="170" y="480"/>
                  </a:lnTo>
                  <a:lnTo>
                    <a:pt x="138" y="482"/>
                  </a:lnTo>
                  <a:lnTo>
                    <a:pt x="98" y="484"/>
                  </a:lnTo>
                  <a:lnTo>
                    <a:pt x="52" y="484"/>
                  </a:lnTo>
                  <a:lnTo>
                    <a:pt x="0" y="482"/>
                  </a:lnTo>
                  <a:lnTo>
                    <a:pt x="0" y="482"/>
                  </a:lnTo>
                  <a:lnTo>
                    <a:pt x="16" y="530"/>
                  </a:lnTo>
                  <a:lnTo>
                    <a:pt x="34" y="576"/>
                  </a:lnTo>
                  <a:lnTo>
                    <a:pt x="52" y="620"/>
                  </a:lnTo>
                  <a:lnTo>
                    <a:pt x="70" y="664"/>
                  </a:lnTo>
                  <a:lnTo>
                    <a:pt x="90" y="706"/>
                  </a:lnTo>
                  <a:lnTo>
                    <a:pt x="110" y="746"/>
                  </a:lnTo>
                  <a:lnTo>
                    <a:pt x="132" y="784"/>
                  </a:lnTo>
                  <a:lnTo>
                    <a:pt x="154" y="822"/>
                  </a:lnTo>
                  <a:lnTo>
                    <a:pt x="176" y="856"/>
                  </a:lnTo>
                  <a:lnTo>
                    <a:pt x="198" y="890"/>
                  </a:lnTo>
                  <a:lnTo>
                    <a:pt x="222" y="922"/>
                  </a:lnTo>
                  <a:lnTo>
                    <a:pt x="246" y="952"/>
                  </a:lnTo>
                  <a:lnTo>
                    <a:pt x="272" y="980"/>
                  </a:lnTo>
                  <a:lnTo>
                    <a:pt x="298" y="1008"/>
                  </a:lnTo>
                  <a:lnTo>
                    <a:pt x="322" y="1032"/>
                  </a:lnTo>
                  <a:lnTo>
                    <a:pt x="348" y="1056"/>
                  </a:lnTo>
                  <a:lnTo>
                    <a:pt x="376" y="1076"/>
                  </a:lnTo>
                  <a:lnTo>
                    <a:pt x="402" y="1096"/>
                  </a:lnTo>
                  <a:lnTo>
                    <a:pt x="430" y="1114"/>
                  </a:lnTo>
                  <a:lnTo>
                    <a:pt x="456" y="1130"/>
                  </a:lnTo>
                  <a:lnTo>
                    <a:pt x="484" y="1144"/>
                  </a:lnTo>
                  <a:lnTo>
                    <a:pt x="512" y="1156"/>
                  </a:lnTo>
                  <a:lnTo>
                    <a:pt x="540" y="1166"/>
                  </a:lnTo>
                  <a:lnTo>
                    <a:pt x="568" y="1176"/>
                  </a:lnTo>
                  <a:lnTo>
                    <a:pt x="596" y="1182"/>
                  </a:lnTo>
                  <a:lnTo>
                    <a:pt x="624" y="1186"/>
                  </a:lnTo>
                  <a:lnTo>
                    <a:pt x="652" y="1190"/>
                  </a:lnTo>
                  <a:lnTo>
                    <a:pt x="680" y="1190"/>
                  </a:lnTo>
                  <a:lnTo>
                    <a:pt x="708" y="1188"/>
                  </a:lnTo>
                  <a:lnTo>
                    <a:pt x="736" y="1186"/>
                  </a:lnTo>
                  <a:lnTo>
                    <a:pt x="764" y="1180"/>
                  </a:lnTo>
                  <a:lnTo>
                    <a:pt x="792" y="1174"/>
                  </a:lnTo>
                  <a:lnTo>
                    <a:pt x="792" y="1174"/>
                  </a:lnTo>
                  <a:lnTo>
                    <a:pt x="850" y="1154"/>
                  </a:lnTo>
                  <a:lnTo>
                    <a:pt x="900" y="1136"/>
                  </a:lnTo>
                  <a:lnTo>
                    <a:pt x="900" y="1136"/>
                  </a:lnTo>
                  <a:lnTo>
                    <a:pt x="936" y="1122"/>
                  </a:lnTo>
                  <a:lnTo>
                    <a:pt x="970" y="1106"/>
                  </a:lnTo>
                  <a:lnTo>
                    <a:pt x="998" y="1092"/>
                  </a:lnTo>
                  <a:lnTo>
                    <a:pt x="1024" y="1078"/>
                  </a:lnTo>
                  <a:lnTo>
                    <a:pt x="1046" y="1064"/>
                  </a:lnTo>
                  <a:lnTo>
                    <a:pt x="1066" y="1052"/>
                  </a:lnTo>
                  <a:lnTo>
                    <a:pt x="1096" y="1026"/>
                  </a:lnTo>
                  <a:lnTo>
                    <a:pt x="1096" y="1026"/>
                  </a:lnTo>
                  <a:lnTo>
                    <a:pt x="1112" y="1040"/>
                  </a:lnTo>
                  <a:lnTo>
                    <a:pt x="1132" y="1054"/>
                  </a:lnTo>
                  <a:lnTo>
                    <a:pt x="1154" y="1070"/>
                  </a:lnTo>
                  <a:lnTo>
                    <a:pt x="1182" y="1086"/>
                  </a:lnTo>
                  <a:lnTo>
                    <a:pt x="1182" y="1086"/>
                  </a:lnTo>
                  <a:lnTo>
                    <a:pt x="1222" y="1106"/>
                  </a:lnTo>
                  <a:lnTo>
                    <a:pt x="1272" y="1128"/>
                  </a:lnTo>
                  <a:lnTo>
                    <a:pt x="1332" y="1152"/>
                  </a:lnTo>
                  <a:lnTo>
                    <a:pt x="1402" y="1174"/>
                  </a:lnTo>
                  <a:lnTo>
                    <a:pt x="1402" y="1174"/>
                  </a:lnTo>
                  <a:lnTo>
                    <a:pt x="1422" y="1180"/>
                  </a:lnTo>
                  <a:lnTo>
                    <a:pt x="1444" y="1184"/>
                  </a:lnTo>
                  <a:lnTo>
                    <a:pt x="1444" y="1184"/>
                  </a:lnTo>
                  <a:lnTo>
                    <a:pt x="1484" y="1188"/>
                  </a:lnTo>
                  <a:lnTo>
                    <a:pt x="1484" y="1188"/>
                  </a:lnTo>
                  <a:lnTo>
                    <a:pt x="1520" y="1190"/>
                  </a:lnTo>
                  <a:lnTo>
                    <a:pt x="1556" y="1188"/>
                  </a:lnTo>
                  <a:lnTo>
                    <a:pt x="1590" y="1182"/>
                  </a:lnTo>
                  <a:lnTo>
                    <a:pt x="1626" y="1174"/>
                  </a:lnTo>
                  <a:lnTo>
                    <a:pt x="1662" y="1164"/>
                  </a:lnTo>
                  <a:lnTo>
                    <a:pt x="1698" y="1150"/>
                  </a:lnTo>
                  <a:lnTo>
                    <a:pt x="1732" y="1132"/>
                  </a:lnTo>
                  <a:lnTo>
                    <a:pt x="1768" y="1112"/>
                  </a:lnTo>
                </a:path>
              </a:pathLst>
            </a:custGeom>
            <a:noFill/>
            <a:ln w="63500">
              <a:solidFill>
                <a:srgbClr val="FFFF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862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fade">
                                      <p:cBhvr>
                                        <p:cTn id="13" dur="500"/>
                                        <p:tgtEl>
                                          <p:spTgt spid="5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4000" b="1" dirty="0" smtClean="0">
                <a:solidFill>
                  <a:schemeClr val="bg1"/>
                </a:solidFill>
              </a:rPr>
              <a:t>Course Options for Crosby High School</a:t>
            </a:r>
            <a:endParaRPr lang="en-US" sz="4000" b="1" dirty="0">
              <a:solidFill>
                <a:schemeClr val="bg1"/>
              </a:solidFill>
            </a:endParaRPr>
          </a:p>
        </p:txBody>
      </p:sp>
      <p:grpSp>
        <p:nvGrpSpPr>
          <p:cNvPr id="7" name="Group 6"/>
          <p:cNvGrpSpPr/>
          <p:nvPr/>
        </p:nvGrpSpPr>
        <p:grpSpPr>
          <a:xfrm>
            <a:off x="3898338" y="790565"/>
            <a:ext cx="5422068" cy="6332277"/>
            <a:chOff x="1639765" y="2336819"/>
            <a:chExt cx="3113935" cy="3636675"/>
          </a:xfrm>
        </p:grpSpPr>
        <p:sp>
          <p:nvSpPr>
            <p:cNvPr id="8" name="Oval 7"/>
            <p:cNvSpPr/>
            <p:nvPr/>
          </p:nvSpPr>
          <p:spPr>
            <a:xfrm>
              <a:off x="1639765" y="5347416"/>
              <a:ext cx="3113935" cy="626078"/>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rot="20597852">
            <a:off x="6812854" y="1685138"/>
            <a:ext cx="2493818" cy="461665"/>
          </a:xfrm>
          <a:prstGeom prst="rect">
            <a:avLst/>
          </a:prstGeom>
          <a:noFill/>
        </p:spPr>
        <p:txBody>
          <a:bodyPr wrap="square" rtlCol="0">
            <a:spAutoFit/>
          </a:bodyPr>
          <a:lstStyle/>
          <a:p>
            <a:r>
              <a:rPr lang="en-US" sz="2400" dirty="0" smtClean="0">
                <a:solidFill>
                  <a:schemeClr val="bg1"/>
                </a:solidFill>
              </a:rPr>
              <a:t>Remember!!</a:t>
            </a:r>
            <a:endParaRPr lang="en-US" sz="2400" dirty="0">
              <a:solidFill>
                <a:schemeClr val="bg1"/>
              </a:solidFill>
            </a:endParaRPr>
          </a:p>
        </p:txBody>
      </p:sp>
      <p:sp>
        <p:nvSpPr>
          <p:cNvPr id="15" name="TextBox 14"/>
          <p:cNvSpPr txBox="1"/>
          <p:nvPr/>
        </p:nvSpPr>
        <p:spPr>
          <a:xfrm>
            <a:off x="228600" y="1728875"/>
            <a:ext cx="3826565" cy="646331"/>
          </a:xfrm>
          <a:prstGeom prst="rect">
            <a:avLst/>
          </a:prstGeom>
          <a:noFill/>
        </p:spPr>
        <p:txBody>
          <a:bodyPr wrap="square" rtlCol="0">
            <a:spAutoFit/>
          </a:bodyPr>
          <a:lstStyle/>
          <a:p>
            <a:endParaRPr lang="en-US" dirty="0"/>
          </a:p>
          <a:p>
            <a:endParaRPr lang="en-US" dirty="0">
              <a:solidFill>
                <a:schemeClr val="tx1">
                  <a:lumMod val="75000"/>
                  <a:lumOff val="25000"/>
                </a:schemeClr>
              </a:solidFill>
            </a:endParaRPr>
          </a:p>
        </p:txBody>
      </p:sp>
      <p:sp>
        <p:nvSpPr>
          <p:cNvPr id="16" name="TextBox 15"/>
          <p:cNvSpPr txBox="1"/>
          <p:nvPr/>
        </p:nvSpPr>
        <p:spPr>
          <a:xfrm>
            <a:off x="9320407" y="1728875"/>
            <a:ext cx="2764206" cy="5078313"/>
          </a:xfrm>
          <a:prstGeom prst="rect">
            <a:avLst/>
          </a:prstGeom>
          <a:noFill/>
        </p:spPr>
        <p:txBody>
          <a:bodyPr wrap="square" rtlCol="0">
            <a:spAutoFit/>
          </a:bodyPr>
          <a:lstStyle/>
          <a:p>
            <a:r>
              <a:rPr lang="en-US" dirty="0" smtClean="0"/>
              <a:t>It is important that the student choose a class that is within their intended college major!</a:t>
            </a:r>
          </a:p>
          <a:p>
            <a:endParaRPr lang="en-US" dirty="0"/>
          </a:p>
          <a:p>
            <a:endParaRPr lang="en-US" dirty="0" smtClean="0"/>
          </a:p>
          <a:p>
            <a:endParaRPr lang="en-US" dirty="0" smtClean="0"/>
          </a:p>
          <a:p>
            <a:endParaRPr lang="en-US" dirty="0"/>
          </a:p>
          <a:p>
            <a:r>
              <a:rPr lang="en-US" dirty="0" smtClean="0"/>
              <a:t>Prior </a:t>
            </a:r>
            <a:r>
              <a:rPr lang="en-US" dirty="0"/>
              <a:t>to graduation, it is the student’s responsibility to request that the college transcript be sent from Lee College to the university of their choice.</a:t>
            </a:r>
          </a:p>
          <a:p>
            <a:endParaRPr lang="en-US" dirty="0">
              <a:solidFill>
                <a:schemeClr val="tx1">
                  <a:lumMod val="75000"/>
                  <a:lumOff val="25000"/>
                </a:schemeClr>
              </a:solidFill>
            </a:endParaRPr>
          </a:p>
        </p:txBody>
      </p:sp>
      <p:sp>
        <p:nvSpPr>
          <p:cNvPr id="2" name="Rectangle 1"/>
          <p:cNvSpPr/>
          <p:nvPr/>
        </p:nvSpPr>
        <p:spPr>
          <a:xfrm>
            <a:off x="0" y="1915970"/>
            <a:ext cx="6096000" cy="3693319"/>
          </a:xfrm>
          <a:prstGeom prst="rect">
            <a:avLst/>
          </a:prstGeom>
        </p:spPr>
        <p:txBody>
          <a:bodyPr>
            <a:spAutoFit/>
          </a:bodyPr>
          <a:lstStyle/>
          <a:p>
            <a:r>
              <a:rPr lang="en-US" sz="2200" dirty="0" smtClean="0"/>
              <a:t>Crosby High School students take courses on the high school and online.</a:t>
            </a:r>
          </a:p>
          <a:p>
            <a:endParaRPr lang="en-US" sz="2200" dirty="0" smtClean="0"/>
          </a:p>
          <a:p>
            <a:r>
              <a:rPr lang="en-US" sz="2200" dirty="0" smtClean="0"/>
              <a:t>Students can take a variety of </a:t>
            </a:r>
          </a:p>
          <a:p>
            <a:r>
              <a:rPr lang="en-US" sz="2200" dirty="0" smtClean="0"/>
              <a:t>courses, including (but not </a:t>
            </a:r>
          </a:p>
          <a:p>
            <a:r>
              <a:rPr lang="en-US" sz="2200" dirty="0" smtClean="0"/>
              <a:t>limited to) English, college algebra, </a:t>
            </a:r>
          </a:p>
          <a:p>
            <a:r>
              <a:rPr lang="en-US" sz="2200" dirty="0" smtClean="0"/>
              <a:t>government, sociology/psychology,</a:t>
            </a:r>
          </a:p>
          <a:p>
            <a:r>
              <a:rPr lang="en-US" sz="2200" dirty="0" smtClean="0"/>
              <a:t>Instrumentation, art appreciation, art history, and biology.  </a:t>
            </a:r>
            <a:endParaRPr lang="en-US" sz="2200" dirty="0"/>
          </a:p>
          <a:p>
            <a:endParaRPr lang="en-US" dirty="0" smtClean="0"/>
          </a:p>
          <a:p>
            <a:endParaRPr lang="en-US" dirty="0"/>
          </a:p>
        </p:txBody>
      </p:sp>
    </p:spTree>
    <p:extLst>
      <p:ext uri="{BB962C8B-B14F-4D97-AF65-F5344CB8AC3E}">
        <p14:creationId xmlns:p14="http://schemas.microsoft.com/office/powerpoint/2010/main" val="3177078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68000">
              <a:schemeClr val="accent1">
                <a:lumMod val="5000"/>
                <a:lumOff val="95000"/>
              </a:schemeClr>
            </a:gs>
            <a:gs pos="0">
              <a:schemeClr val="accent1">
                <a:lumMod val="45000"/>
                <a:lumOff val="55000"/>
              </a:schemeClr>
            </a:gs>
          </a:gsLst>
          <a:lin ang="5400000" scaled="1"/>
          <a:tileRect/>
        </a:gradFill>
        <a:effectLst/>
      </p:bgPr>
    </p:bg>
    <p:spTree>
      <p:nvGrpSpPr>
        <p:cNvPr id="1" name=""/>
        <p:cNvGrpSpPr/>
        <p:nvPr/>
      </p:nvGrpSpPr>
      <p:grpSpPr>
        <a:xfrm>
          <a:off x="0" y="0"/>
          <a:ext cx="0" cy="0"/>
          <a:chOff x="0" y="0"/>
          <a:chExt cx="0" cy="0"/>
        </a:xfrm>
      </p:grpSpPr>
      <p:sp>
        <p:nvSpPr>
          <p:cNvPr id="248" name="Rectangle 247"/>
          <p:cNvSpPr/>
          <p:nvPr/>
        </p:nvSpPr>
        <p:spPr>
          <a:xfrm>
            <a:off x="6827" y="5679109"/>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3500" b="1" dirty="0" smtClean="0">
                <a:solidFill>
                  <a:schemeClr val="bg1"/>
                </a:solidFill>
              </a:rPr>
              <a:t>ENROLLMENT PROCESS</a:t>
            </a:r>
            <a:endParaRPr lang="en-US" sz="3500" b="1" dirty="0">
              <a:solidFill>
                <a:schemeClr val="bg1"/>
              </a:solidFill>
            </a:endParaRPr>
          </a:p>
        </p:txBody>
      </p:sp>
      <p:grpSp>
        <p:nvGrpSpPr>
          <p:cNvPr id="104" name="Group 103"/>
          <p:cNvGrpSpPr/>
          <p:nvPr/>
        </p:nvGrpSpPr>
        <p:grpSpPr>
          <a:xfrm>
            <a:off x="2574422" y="2617177"/>
            <a:ext cx="1953720" cy="2306650"/>
            <a:chOff x="1826058" y="2336819"/>
            <a:chExt cx="2927642" cy="3456506"/>
          </a:xfrm>
        </p:grpSpPr>
        <p:sp>
          <p:nvSpPr>
            <p:cNvPr id="105"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7" name="Group 106"/>
          <p:cNvGrpSpPr/>
          <p:nvPr/>
        </p:nvGrpSpPr>
        <p:grpSpPr>
          <a:xfrm>
            <a:off x="7488962" y="3696051"/>
            <a:ext cx="1953720" cy="2306650"/>
            <a:chOff x="1826058" y="2336819"/>
            <a:chExt cx="2927642" cy="3456506"/>
          </a:xfrm>
        </p:grpSpPr>
        <p:sp>
          <p:nvSpPr>
            <p:cNvPr id="108"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31" name="Group 230"/>
          <p:cNvGrpSpPr/>
          <p:nvPr/>
        </p:nvGrpSpPr>
        <p:grpSpPr>
          <a:xfrm>
            <a:off x="3254827" y="203700"/>
            <a:ext cx="2164336" cy="2555312"/>
            <a:chOff x="1826058" y="2336819"/>
            <a:chExt cx="2927642" cy="3456506"/>
          </a:xfrm>
        </p:grpSpPr>
        <p:sp>
          <p:nvSpPr>
            <p:cNvPr id="233"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38" name="Group 237"/>
          <p:cNvGrpSpPr/>
          <p:nvPr/>
        </p:nvGrpSpPr>
        <p:grpSpPr>
          <a:xfrm>
            <a:off x="6421063" y="1104330"/>
            <a:ext cx="1953720" cy="2306650"/>
            <a:chOff x="1826058" y="2336819"/>
            <a:chExt cx="2927642" cy="3456506"/>
          </a:xfrm>
        </p:grpSpPr>
        <p:sp>
          <p:nvSpPr>
            <p:cNvPr id="239" name="Freeform 46"/>
            <p:cNvSpPr>
              <a:spLocks/>
            </p:cNvSpPr>
            <p:nvPr/>
          </p:nvSpPr>
          <p:spPr bwMode="auto">
            <a:xfrm>
              <a:off x="1826058" y="3307191"/>
              <a:ext cx="2832021" cy="2486134"/>
            </a:xfrm>
            <a:custGeom>
              <a:avLst/>
              <a:gdLst>
                <a:gd name="T0" fmla="*/ 2164 w 2399"/>
                <a:gd name="T1" fmla="*/ 161 h 2106"/>
                <a:gd name="T2" fmla="*/ 2128 w 2399"/>
                <a:gd name="T3" fmla="*/ 132 h 2106"/>
                <a:gd name="T4" fmla="*/ 1966 w 2399"/>
                <a:gd name="T5" fmla="*/ 227 h 2106"/>
                <a:gd name="T6" fmla="*/ 1893 w 2399"/>
                <a:gd name="T7" fmla="*/ 257 h 2106"/>
                <a:gd name="T8" fmla="*/ 1724 w 2399"/>
                <a:gd name="T9" fmla="*/ 286 h 2106"/>
                <a:gd name="T10" fmla="*/ 1629 w 2399"/>
                <a:gd name="T11" fmla="*/ 286 h 2106"/>
                <a:gd name="T12" fmla="*/ 1629 w 2399"/>
                <a:gd name="T13" fmla="*/ 286 h 2106"/>
                <a:gd name="T14" fmla="*/ 1600 w 2399"/>
                <a:gd name="T15" fmla="*/ 286 h 2106"/>
                <a:gd name="T16" fmla="*/ 1460 w 2399"/>
                <a:gd name="T17" fmla="*/ 264 h 2106"/>
                <a:gd name="T18" fmla="*/ 1306 w 2399"/>
                <a:gd name="T19" fmla="*/ 220 h 2106"/>
                <a:gd name="T20" fmla="*/ 1203 w 2399"/>
                <a:gd name="T21" fmla="*/ 176 h 2106"/>
                <a:gd name="T22" fmla="*/ 1196 w 2399"/>
                <a:gd name="T23" fmla="*/ 169 h 2106"/>
                <a:gd name="T24" fmla="*/ 1123 w 2399"/>
                <a:gd name="T25" fmla="*/ 117 h 2106"/>
                <a:gd name="T26" fmla="*/ 961 w 2399"/>
                <a:gd name="T27" fmla="*/ 37 h 2106"/>
                <a:gd name="T28" fmla="*/ 792 w 2399"/>
                <a:gd name="T29" fmla="*/ 7 h 2106"/>
                <a:gd name="T30" fmla="*/ 624 w 2399"/>
                <a:gd name="T31" fmla="*/ 7 h 2106"/>
                <a:gd name="T32" fmla="*/ 543 w 2399"/>
                <a:gd name="T33" fmla="*/ 22 h 2106"/>
                <a:gd name="T34" fmla="*/ 374 w 2399"/>
                <a:gd name="T35" fmla="*/ 73 h 2106"/>
                <a:gd name="T36" fmla="*/ 227 w 2399"/>
                <a:gd name="T37" fmla="*/ 169 h 2106"/>
                <a:gd name="T38" fmla="*/ 110 w 2399"/>
                <a:gd name="T39" fmla="*/ 286 h 2106"/>
                <a:gd name="T40" fmla="*/ 29 w 2399"/>
                <a:gd name="T41" fmla="*/ 440 h 2106"/>
                <a:gd name="T42" fmla="*/ 7 w 2399"/>
                <a:gd name="T43" fmla="*/ 543 h 2106"/>
                <a:gd name="T44" fmla="*/ 0 w 2399"/>
                <a:gd name="T45" fmla="*/ 646 h 2106"/>
                <a:gd name="T46" fmla="*/ 7 w 2399"/>
                <a:gd name="T47" fmla="*/ 858 h 2106"/>
                <a:gd name="T48" fmla="*/ 59 w 2399"/>
                <a:gd name="T49" fmla="*/ 1233 h 2106"/>
                <a:gd name="T50" fmla="*/ 103 w 2399"/>
                <a:gd name="T51" fmla="*/ 1402 h 2106"/>
                <a:gd name="T52" fmla="*/ 139 w 2399"/>
                <a:gd name="T53" fmla="*/ 1497 h 2106"/>
                <a:gd name="T54" fmla="*/ 213 w 2399"/>
                <a:gd name="T55" fmla="*/ 1666 h 2106"/>
                <a:gd name="T56" fmla="*/ 301 w 2399"/>
                <a:gd name="T57" fmla="*/ 1812 h 2106"/>
                <a:gd name="T58" fmla="*/ 404 w 2399"/>
                <a:gd name="T59" fmla="*/ 1923 h 2106"/>
                <a:gd name="T60" fmla="*/ 506 w 2399"/>
                <a:gd name="T61" fmla="*/ 2018 h 2106"/>
                <a:gd name="T62" fmla="*/ 616 w 2399"/>
                <a:gd name="T63" fmla="*/ 2077 h 2106"/>
                <a:gd name="T64" fmla="*/ 726 w 2399"/>
                <a:gd name="T65" fmla="*/ 2106 h 2106"/>
                <a:gd name="T66" fmla="*/ 836 w 2399"/>
                <a:gd name="T67" fmla="*/ 2106 h 2106"/>
                <a:gd name="T68" fmla="*/ 895 w 2399"/>
                <a:gd name="T69" fmla="*/ 2091 h 2106"/>
                <a:gd name="T70" fmla="*/ 1005 w 2399"/>
                <a:gd name="T71" fmla="*/ 2055 h 2106"/>
                <a:gd name="T72" fmla="*/ 1123 w 2399"/>
                <a:gd name="T73" fmla="*/ 1996 h 2106"/>
                <a:gd name="T74" fmla="*/ 1196 w 2399"/>
                <a:gd name="T75" fmla="*/ 1945 h 2106"/>
                <a:gd name="T76" fmla="*/ 1233 w 2399"/>
                <a:gd name="T77" fmla="*/ 1974 h 2106"/>
                <a:gd name="T78" fmla="*/ 1284 w 2399"/>
                <a:gd name="T79" fmla="*/ 2003 h 2106"/>
                <a:gd name="T80" fmla="*/ 1504 w 2399"/>
                <a:gd name="T81" fmla="*/ 2091 h 2106"/>
                <a:gd name="T82" fmla="*/ 1548 w 2399"/>
                <a:gd name="T83" fmla="*/ 2099 h 2106"/>
                <a:gd name="T84" fmla="*/ 1563 w 2399"/>
                <a:gd name="T85" fmla="*/ 2106 h 2106"/>
                <a:gd name="T86" fmla="*/ 1585 w 2399"/>
                <a:gd name="T87" fmla="*/ 2106 h 2106"/>
                <a:gd name="T88" fmla="*/ 1724 w 2399"/>
                <a:gd name="T89" fmla="*/ 2091 h 2106"/>
                <a:gd name="T90" fmla="*/ 1871 w 2399"/>
                <a:gd name="T91" fmla="*/ 2033 h 2106"/>
                <a:gd name="T92" fmla="*/ 1871 w 2399"/>
                <a:gd name="T93" fmla="*/ 2033 h 2106"/>
                <a:gd name="T94" fmla="*/ 1952 w 2399"/>
                <a:gd name="T95" fmla="*/ 1967 h 2106"/>
                <a:gd name="T96" fmla="*/ 2018 w 2399"/>
                <a:gd name="T97" fmla="*/ 1901 h 2106"/>
                <a:gd name="T98" fmla="*/ 2142 w 2399"/>
                <a:gd name="T99" fmla="*/ 1732 h 2106"/>
                <a:gd name="T100" fmla="*/ 2253 w 2399"/>
                <a:gd name="T101" fmla="*/ 1519 h 2106"/>
                <a:gd name="T102" fmla="*/ 2333 w 2399"/>
                <a:gd name="T103" fmla="*/ 1262 h 2106"/>
                <a:gd name="T104" fmla="*/ 2363 w 2399"/>
                <a:gd name="T105" fmla="*/ 1115 h 2106"/>
                <a:gd name="T106" fmla="*/ 2392 w 2399"/>
                <a:gd name="T107" fmla="*/ 888 h 2106"/>
                <a:gd name="T108" fmla="*/ 2399 w 2399"/>
                <a:gd name="T109" fmla="*/ 646 h 2106"/>
                <a:gd name="T110" fmla="*/ 2399 w 2399"/>
                <a:gd name="T111" fmla="*/ 572 h 2106"/>
                <a:gd name="T112" fmla="*/ 2363 w 2399"/>
                <a:gd name="T113" fmla="*/ 433 h 2106"/>
                <a:gd name="T114" fmla="*/ 2297 w 2399"/>
                <a:gd name="T115" fmla="*/ 308 h 2106"/>
                <a:gd name="T116" fmla="*/ 2216 w 2399"/>
                <a:gd name="T117" fmla="*/ 205 h 2106"/>
                <a:gd name="T118" fmla="*/ 2164 w 2399"/>
                <a:gd name="T119" fmla="*/ 161 h 2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99" h="2106">
                  <a:moveTo>
                    <a:pt x="2164" y="161"/>
                  </a:moveTo>
                  <a:lnTo>
                    <a:pt x="2164" y="161"/>
                  </a:lnTo>
                  <a:lnTo>
                    <a:pt x="2128" y="132"/>
                  </a:lnTo>
                  <a:lnTo>
                    <a:pt x="2128" y="132"/>
                  </a:lnTo>
                  <a:lnTo>
                    <a:pt x="2047" y="183"/>
                  </a:lnTo>
                  <a:lnTo>
                    <a:pt x="1966" y="227"/>
                  </a:lnTo>
                  <a:lnTo>
                    <a:pt x="1966" y="227"/>
                  </a:lnTo>
                  <a:lnTo>
                    <a:pt x="1893" y="257"/>
                  </a:lnTo>
                  <a:lnTo>
                    <a:pt x="1812" y="279"/>
                  </a:lnTo>
                  <a:lnTo>
                    <a:pt x="1724" y="286"/>
                  </a:lnTo>
                  <a:lnTo>
                    <a:pt x="1629" y="286"/>
                  </a:lnTo>
                  <a:lnTo>
                    <a:pt x="1629" y="286"/>
                  </a:lnTo>
                  <a:lnTo>
                    <a:pt x="1629" y="286"/>
                  </a:lnTo>
                  <a:lnTo>
                    <a:pt x="1629" y="286"/>
                  </a:lnTo>
                  <a:lnTo>
                    <a:pt x="1600" y="286"/>
                  </a:lnTo>
                  <a:lnTo>
                    <a:pt x="1600" y="286"/>
                  </a:lnTo>
                  <a:lnTo>
                    <a:pt x="1533" y="279"/>
                  </a:lnTo>
                  <a:lnTo>
                    <a:pt x="1460" y="264"/>
                  </a:lnTo>
                  <a:lnTo>
                    <a:pt x="1379" y="242"/>
                  </a:lnTo>
                  <a:lnTo>
                    <a:pt x="1306" y="220"/>
                  </a:lnTo>
                  <a:lnTo>
                    <a:pt x="1306" y="220"/>
                  </a:lnTo>
                  <a:lnTo>
                    <a:pt x="1203" y="176"/>
                  </a:lnTo>
                  <a:lnTo>
                    <a:pt x="1203" y="176"/>
                  </a:lnTo>
                  <a:lnTo>
                    <a:pt x="1196" y="169"/>
                  </a:lnTo>
                  <a:lnTo>
                    <a:pt x="1196" y="169"/>
                  </a:lnTo>
                  <a:lnTo>
                    <a:pt x="1123" y="117"/>
                  </a:lnTo>
                  <a:lnTo>
                    <a:pt x="1042" y="73"/>
                  </a:lnTo>
                  <a:lnTo>
                    <a:pt x="961" y="37"/>
                  </a:lnTo>
                  <a:lnTo>
                    <a:pt x="880" y="15"/>
                  </a:lnTo>
                  <a:lnTo>
                    <a:pt x="792" y="7"/>
                  </a:lnTo>
                  <a:lnTo>
                    <a:pt x="712" y="0"/>
                  </a:lnTo>
                  <a:lnTo>
                    <a:pt x="624" y="7"/>
                  </a:lnTo>
                  <a:lnTo>
                    <a:pt x="543" y="22"/>
                  </a:lnTo>
                  <a:lnTo>
                    <a:pt x="543" y="22"/>
                  </a:lnTo>
                  <a:lnTo>
                    <a:pt x="455" y="44"/>
                  </a:lnTo>
                  <a:lnTo>
                    <a:pt x="374" y="73"/>
                  </a:lnTo>
                  <a:lnTo>
                    <a:pt x="301" y="117"/>
                  </a:lnTo>
                  <a:lnTo>
                    <a:pt x="227" y="169"/>
                  </a:lnTo>
                  <a:lnTo>
                    <a:pt x="169" y="227"/>
                  </a:lnTo>
                  <a:lnTo>
                    <a:pt x="110" y="286"/>
                  </a:lnTo>
                  <a:lnTo>
                    <a:pt x="66" y="359"/>
                  </a:lnTo>
                  <a:lnTo>
                    <a:pt x="29" y="440"/>
                  </a:lnTo>
                  <a:lnTo>
                    <a:pt x="29" y="440"/>
                  </a:lnTo>
                  <a:lnTo>
                    <a:pt x="7" y="543"/>
                  </a:lnTo>
                  <a:lnTo>
                    <a:pt x="0" y="594"/>
                  </a:lnTo>
                  <a:lnTo>
                    <a:pt x="0" y="646"/>
                  </a:lnTo>
                  <a:lnTo>
                    <a:pt x="0" y="646"/>
                  </a:lnTo>
                  <a:lnTo>
                    <a:pt x="7" y="858"/>
                  </a:lnTo>
                  <a:lnTo>
                    <a:pt x="22" y="1057"/>
                  </a:lnTo>
                  <a:lnTo>
                    <a:pt x="59" y="1233"/>
                  </a:lnTo>
                  <a:lnTo>
                    <a:pt x="103" y="1402"/>
                  </a:lnTo>
                  <a:lnTo>
                    <a:pt x="103" y="1402"/>
                  </a:lnTo>
                  <a:lnTo>
                    <a:pt x="103" y="1402"/>
                  </a:lnTo>
                  <a:lnTo>
                    <a:pt x="139" y="1497"/>
                  </a:lnTo>
                  <a:lnTo>
                    <a:pt x="176" y="1585"/>
                  </a:lnTo>
                  <a:lnTo>
                    <a:pt x="213" y="1666"/>
                  </a:lnTo>
                  <a:lnTo>
                    <a:pt x="257" y="1739"/>
                  </a:lnTo>
                  <a:lnTo>
                    <a:pt x="301" y="1812"/>
                  </a:lnTo>
                  <a:lnTo>
                    <a:pt x="352" y="1871"/>
                  </a:lnTo>
                  <a:lnTo>
                    <a:pt x="404" y="1923"/>
                  </a:lnTo>
                  <a:lnTo>
                    <a:pt x="455" y="1974"/>
                  </a:lnTo>
                  <a:lnTo>
                    <a:pt x="506" y="2018"/>
                  </a:lnTo>
                  <a:lnTo>
                    <a:pt x="558" y="2047"/>
                  </a:lnTo>
                  <a:lnTo>
                    <a:pt x="616" y="2077"/>
                  </a:lnTo>
                  <a:lnTo>
                    <a:pt x="668" y="2091"/>
                  </a:lnTo>
                  <a:lnTo>
                    <a:pt x="726" y="2106"/>
                  </a:lnTo>
                  <a:lnTo>
                    <a:pt x="785" y="2106"/>
                  </a:lnTo>
                  <a:lnTo>
                    <a:pt x="836" y="2106"/>
                  </a:lnTo>
                  <a:lnTo>
                    <a:pt x="895" y="2091"/>
                  </a:lnTo>
                  <a:lnTo>
                    <a:pt x="895" y="2091"/>
                  </a:lnTo>
                  <a:lnTo>
                    <a:pt x="1005" y="2055"/>
                  </a:lnTo>
                  <a:lnTo>
                    <a:pt x="1005" y="2055"/>
                  </a:lnTo>
                  <a:lnTo>
                    <a:pt x="1071" y="2025"/>
                  </a:lnTo>
                  <a:lnTo>
                    <a:pt x="1123" y="1996"/>
                  </a:lnTo>
                  <a:lnTo>
                    <a:pt x="1167" y="1974"/>
                  </a:lnTo>
                  <a:lnTo>
                    <a:pt x="1196" y="1945"/>
                  </a:lnTo>
                  <a:lnTo>
                    <a:pt x="1196" y="1945"/>
                  </a:lnTo>
                  <a:lnTo>
                    <a:pt x="1233" y="1974"/>
                  </a:lnTo>
                  <a:lnTo>
                    <a:pt x="1284" y="2003"/>
                  </a:lnTo>
                  <a:lnTo>
                    <a:pt x="1284" y="2003"/>
                  </a:lnTo>
                  <a:lnTo>
                    <a:pt x="1372" y="2047"/>
                  </a:lnTo>
                  <a:lnTo>
                    <a:pt x="1504" y="2091"/>
                  </a:lnTo>
                  <a:lnTo>
                    <a:pt x="1504" y="2091"/>
                  </a:lnTo>
                  <a:lnTo>
                    <a:pt x="1548" y="2099"/>
                  </a:lnTo>
                  <a:lnTo>
                    <a:pt x="1548" y="2099"/>
                  </a:lnTo>
                  <a:lnTo>
                    <a:pt x="1563" y="2106"/>
                  </a:lnTo>
                  <a:lnTo>
                    <a:pt x="1585" y="2106"/>
                  </a:lnTo>
                  <a:lnTo>
                    <a:pt x="1585" y="2106"/>
                  </a:lnTo>
                  <a:lnTo>
                    <a:pt x="1658" y="2106"/>
                  </a:lnTo>
                  <a:lnTo>
                    <a:pt x="1724" y="2091"/>
                  </a:lnTo>
                  <a:lnTo>
                    <a:pt x="1798" y="2069"/>
                  </a:lnTo>
                  <a:lnTo>
                    <a:pt x="1871" y="2033"/>
                  </a:lnTo>
                  <a:lnTo>
                    <a:pt x="1871" y="2033"/>
                  </a:lnTo>
                  <a:lnTo>
                    <a:pt x="1871" y="2033"/>
                  </a:lnTo>
                  <a:lnTo>
                    <a:pt x="1871" y="2033"/>
                  </a:lnTo>
                  <a:lnTo>
                    <a:pt x="1952" y="1967"/>
                  </a:lnTo>
                  <a:lnTo>
                    <a:pt x="1952" y="1967"/>
                  </a:lnTo>
                  <a:lnTo>
                    <a:pt x="2018" y="1901"/>
                  </a:lnTo>
                  <a:lnTo>
                    <a:pt x="2084" y="1827"/>
                  </a:lnTo>
                  <a:lnTo>
                    <a:pt x="2142" y="1732"/>
                  </a:lnTo>
                  <a:lnTo>
                    <a:pt x="2201" y="1636"/>
                  </a:lnTo>
                  <a:lnTo>
                    <a:pt x="2253" y="1519"/>
                  </a:lnTo>
                  <a:lnTo>
                    <a:pt x="2297" y="1394"/>
                  </a:lnTo>
                  <a:lnTo>
                    <a:pt x="2333" y="1262"/>
                  </a:lnTo>
                  <a:lnTo>
                    <a:pt x="2363" y="1115"/>
                  </a:lnTo>
                  <a:lnTo>
                    <a:pt x="2363" y="1115"/>
                  </a:lnTo>
                  <a:lnTo>
                    <a:pt x="2377" y="1005"/>
                  </a:lnTo>
                  <a:lnTo>
                    <a:pt x="2392" y="888"/>
                  </a:lnTo>
                  <a:lnTo>
                    <a:pt x="2399" y="770"/>
                  </a:lnTo>
                  <a:lnTo>
                    <a:pt x="2399" y="646"/>
                  </a:lnTo>
                  <a:lnTo>
                    <a:pt x="2399" y="646"/>
                  </a:lnTo>
                  <a:lnTo>
                    <a:pt x="2399" y="572"/>
                  </a:lnTo>
                  <a:lnTo>
                    <a:pt x="2385" y="499"/>
                  </a:lnTo>
                  <a:lnTo>
                    <a:pt x="2363" y="433"/>
                  </a:lnTo>
                  <a:lnTo>
                    <a:pt x="2333" y="367"/>
                  </a:lnTo>
                  <a:lnTo>
                    <a:pt x="2297" y="308"/>
                  </a:lnTo>
                  <a:lnTo>
                    <a:pt x="2260" y="249"/>
                  </a:lnTo>
                  <a:lnTo>
                    <a:pt x="2216" y="205"/>
                  </a:lnTo>
                  <a:lnTo>
                    <a:pt x="2164" y="161"/>
                  </a:lnTo>
                  <a:lnTo>
                    <a:pt x="2164" y="161"/>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47"/>
            <p:cNvSpPr>
              <a:spLocks/>
            </p:cNvSpPr>
            <p:nvPr/>
          </p:nvSpPr>
          <p:spPr bwMode="auto">
            <a:xfrm>
              <a:off x="2822401" y="2336819"/>
              <a:ext cx="1931299" cy="1221818"/>
            </a:xfrm>
            <a:custGeom>
              <a:avLst/>
              <a:gdLst>
                <a:gd name="T0" fmla="*/ 638 w 1636"/>
                <a:gd name="T1" fmla="*/ 352 h 1035"/>
                <a:gd name="T2" fmla="*/ 499 w 1636"/>
                <a:gd name="T3" fmla="*/ 455 h 1035"/>
                <a:gd name="T4" fmla="*/ 418 w 1636"/>
                <a:gd name="T5" fmla="*/ 558 h 1035"/>
                <a:gd name="T6" fmla="*/ 396 w 1636"/>
                <a:gd name="T7" fmla="*/ 602 h 1035"/>
                <a:gd name="T8" fmla="*/ 352 w 1636"/>
                <a:gd name="T9" fmla="*/ 396 h 1035"/>
                <a:gd name="T10" fmla="*/ 301 w 1636"/>
                <a:gd name="T11" fmla="*/ 242 h 1035"/>
                <a:gd name="T12" fmla="*/ 205 w 1636"/>
                <a:gd name="T13" fmla="*/ 0 h 1035"/>
                <a:gd name="T14" fmla="*/ 0 w 1636"/>
                <a:gd name="T15" fmla="*/ 73 h 1035"/>
                <a:gd name="T16" fmla="*/ 73 w 1636"/>
                <a:gd name="T17" fmla="*/ 176 h 1035"/>
                <a:gd name="T18" fmla="*/ 220 w 1636"/>
                <a:gd name="T19" fmla="*/ 440 h 1035"/>
                <a:gd name="T20" fmla="*/ 264 w 1636"/>
                <a:gd name="T21" fmla="*/ 550 h 1035"/>
                <a:gd name="T22" fmla="*/ 337 w 1636"/>
                <a:gd name="T23" fmla="*/ 793 h 1035"/>
                <a:gd name="T24" fmla="*/ 359 w 1636"/>
                <a:gd name="T25" fmla="*/ 925 h 1035"/>
                <a:gd name="T26" fmla="*/ 565 w 1636"/>
                <a:gd name="T27" fmla="*/ 998 h 1035"/>
                <a:gd name="T28" fmla="*/ 748 w 1636"/>
                <a:gd name="T29" fmla="*/ 1035 h 1035"/>
                <a:gd name="T30" fmla="*/ 836 w 1636"/>
                <a:gd name="T31" fmla="*/ 1035 h 1035"/>
                <a:gd name="T32" fmla="*/ 924 w 1636"/>
                <a:gd name="T33" fmla="*/ 1027 h 1035"/>
                <a:gd name="T34" fmla="*/ 1056 w 1636"/>
                <a:gd name="T35" fmla="*/ 998 h 1035"/>
                <a:gd name="T36" fmla="*/ 1122 w 1636"/>
                <a:gd name="T37" fmla="*/ 976 h 1035"/>
                <a:gd name="T38" fmla="*/ 1232 w 1636"/>
                <a:gd name="T39" fmla="*/ 917 h 1035"/>
                <a:gd name="T40" fmla="*/ 1284 w 1636"/>
                <a:gd name="T41" fmla="*/ 881 h 1035"/>
                <a:gd name="T42" fmla="*/ 1387 w 1636"/>
                <a:gd name="T43" fmla="*/ 778 h 1035"/>
                <a:gd name="T44" fmla="*/ 1475 w 1636"/>
                <a:gd name="T45" fmla="*/ 660 h 1035"/>
                <a:gd name="T46" fmla="*/ 1533 w 1636"/>
                <a:gd name="T47" fmla="*/ 550 h 1035"/>
                <a:gd name="T48" fmla="*/ 1577 w 1636"/>
                <a:gd name="T49" fmla="*/ 448 h 1035"/>
                <a:gd name="T50" fmla="*/ 1614 w 1636"/>
                <a:gd name="T51" fmla="*/ 323 h 1035"/>
                <a:gd name="T52" fmla="*/ 1636 w 1636"/>
                <a:gd name="T53" fmla="*/ 250 h 1035"/>
                <a:gd name="T54" fmla="*/ 1599 w 1636"/>
                <a:gd name="T55" fmla="*/ 242 h 1035"/>
                <a:gd name="T56" fmla="*/ 1313 w 1636"/>
                <a:gd name="T57" fmla="*/ 227 h 1035"/>
                <a:gd name="T58" fmla="*/ 1049 w 1636"/>
                <a:gd name="T59" fmla="*/ 235 h 1035"/>
                <a:gd name="T60" fmla="*/ 836 w 1636"/>
                <a:gd name="T61" fmla="*/ 279 h 1035"/>
                <a:gd name="T62" fmla="*/ 704 w 1636"/>
                <a:gd name="T63" fmla="*/ 323 h 1035"/>
                <a:gd name="T64" fmla="*/ 638 w 1636"/>
                <a:gd name="T65" fmla="*/ 352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6" h="1035">
                  <a:moveTo>
                    <a:pt x="638" y="352"/>
                  </a:moveTo>
                  <a:lnTo>
                    <a:pt x="638" y="352"/>
                  </a:lnTo>
                  <a:lnTo>
                    <a:pt x="565" y="396"/>
                  </a:lnTo>
                  <a:lnTo>
                    <a:pt x="499" y="455"/>
                  </a:lnTo>
                  <a:lnTo>
                    <a:pt x="440" y="521"/>
                  </a:lnTo>
                  <a:lnTo>
                    <a:pt x="418" y="558"/>
                  </a:lnTo>
                  <a:lnTo>
                    <a:pt x="396" y="602"/>
                  </a:lnTo>
                  <a:lnTo>
                    <a:pt x="396" y="602"/>
                  </a:lnTo>
                  <a:lnTo>
                    <a:pt x="374" y="499"/>
                  </a:lnTo>
                  <a:lnTo>
                    <a:pt x="352" y="396"/>
                  </a:lnTo>
                  <a:lnTo>
                    <a:pt x="352" y="396"/>
                  </a:lnTo>
                  <a:lnTo>
                    <a:pt x="301" y="242"/>
                  </a:lnTo>
                  <a:lnTo>
                    <a:pt x="249" y="110"/>
                  </a:lnTo>
                  <a:lnTo>
                    <a:pt x="205" y="0"/>
                  </a:lnTo>
                  <a:lnTo>
                    <a:pt x="0" y="73"/>
                  </a:lnTo>
                  <a:lnTo>
                    <a:pt x="0" y="73"/>
                  </a:lnTo>
                  <a:lnTo>
                    <a:pt x="22" y="103"/>
                  </a:lnTo>
                  <a:lnTo>
                    <a:pt x="73" y="176"/>
                  </a:lnTo>
                  <a:lnTo>
                    <a:pt x="139" y="286"/>
                  </a:lnTo>
                  <a:lnTo>
                    <a:pt x="220" y="440"/>
                  </a:lnTo>
                  <a:lnTo>
                    <a:pt x="220" y="440"/>
                  </a:lnTo>
                  <a:lnTo>
                    <a:pt x="264" y="550"/>
                  </a:lnTo>
                  <a:lnTo>
                    <a:pt x="301" y="668"/>
                  </a:lnTo>
                  <a:lnTo>
                    <a:pt x="337" y="793"/>
                  </a:lnTo>
                  <a:lnTo>
                    <a:pt x="359" y="925"/>
                  </a:lnTo>
                  <a:lnTo>
                    <a:pt x="359" y="925"/>
                  </a:lnTo>
                  <a:lnTo>
                    <a:pt x="469" y="969"/>
                  </a:lnTo>
                  <a:lnTo>
                    <a:pt x="565" y="998"/>
                  </a:lnTo>
                  <a:lnTo>
                    <a:pt x="660" y="1020"/>
                  </a:lnTo>
                  <a:lnTo>
                    <a:pt x="748" y="1035"/>
                  </a:lnTo>
                  <a:lnTo>
                    <a:pt x="748" y="1035"/>
                  </a:lnTo>
                  <a:lnTo>
                    <a:pt x="836" y="1035"/>
                  </a:lnTo>
                  <a:lnTo>
                    <a:pt x="924" y="1027"/>
                  </a:lnTo>
                  <a:lnTo>
                    <a:pt x="924" y="1027"/>
                  </a:lnTo>
                  <a:lnTo>
                    <a:pt x="998" y="1020"/>
                  </a:lnTo>
                  <a:lnTo>
                    <a:pt x="1056" y="998"/>
                  </a:lnTo>
                  <a:lnTo>
                    <a:pt x="1056" y="998"/>
                  </a:lnTo>
                  <a:lnTo>
                    <a:pt x="1122" y="976"/>
                  </a:lnTo>
                  <a:lnTo>
                    <a:pt x="1181" y="947"/>
                  </a:lnTo>
                  <a:lnTo>
                    <a:pt x="1232" y="917"/>
                  </a:lnTo>
                  <a:lnTo>
                    <a:pt x="1284" y="881"/>
                  </a:lnTo>
                  <a:lnTo>
                    <a:pt x="1284" y="881"/>
                  </a:lnTo>
                  <a:lnTo>
                    <a:pt x="1335" y="829"/>
                  </a:lnTo>
                  <a:lnTo>
                    <a:pt x="1387" y="778"/>
                  </a:lnTo>
                  <a:lnTo>
                    <a:pt x="1431" y="719"/>
                  </a:lnTo>
                  <a:lnTo>
                    <a:pt x="1475" y="660"/>
                  </a:lnTo>
                  <a:lnTo>
                    <a:pt x="1475" y="660"/>
                  </a:lnTo>
                  <a:lnTo>
                    <a:pt x="1533" y="550"/>
                  </a:lnTo>
                  <a:lnTo>
                    <a:pt x="1577" y="448"/>
                  </a:lnTo>
                  <a:lnTo>
                    <a:pt x="1577" y="448"/>
                  </a:lnTo>
                  <a:lnTo>
                    <a:pt x="1614" y="323"/>
                  </a:lnTo>
                  <a:lnTo>
                    <a:pt x="1614" y="323"/>
                  </a:lnTo>
                  <a:lnTo>
                    <a:pt x="1636" y="250"/>
                  </a:lnTo>
                  <a:lnTo>
                    <a:pt x="1636" y="250"/>
                  </a:lnTo>
                  <a:lnTo>
                    <a:pt x="1599" y="242"/>
                  </a:lnTo>
                  <a:lnTo>
                    <a:pt x="1599" y="242"/>
                  </a:lnTo>
                  <a:lnTo>
                    <a:pt x="1431" y="227"/>
                  </a:lnTo>
                  <a:lnTo>
                    <a:pt x="1313" y="227"/>
                  </a:lnTo>
                  <a:lnTo>
                    <a:pt x="1188" y="227"/>
                  </a:lnTo>
                  <a:lnTo>
                    <a:pt x="1049" y="235"/>
                  </a:lnTo>
                  <a:lnTo>
                    <a:pt x="902" y="257"/>
                  </a:lnTo>
                  <a:lnTo>
                    <a:pt x="836" y="279"/>
                  </a:lnTo>
                  <a:lnTo>
                    <a:pt x="770" y="294"/>
                  </a:lnTo>
                  <a:lnTo>
                    <a:pt x="704" y="323"/>
                  </a:lnTo>
                  <a:lnTo>
                    <a:pt x="638" y="352"/>
                  </a:lnTo>
                  <a:lnTo>
                    <a:pt x="638" y="352"/>
                  </a:lnTo>
                  <a:close/>
                </a:path>
              </a:pathLst>
            </a:custGeom>
            <a:solidFill>
              <a:schemeClr val="accent6">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30" name="Group 229"/>
          <p:cNvGrpSpPr/>
          <p:nvPr/>
        </p:nvGrpSpPr>
        <p:grpSpPr>
          <a:xfrm>
            <a:off x="1062309" y="-1478436"/>
            <a:ext cx="10887519" cy="11222212"/>
            <a:chOff x="3053949" y="187525"/>
            <a:chExt cx="6084102" cy="6271133"/>
          </a:xfrm>
        </p:grpSpPr>
        <p:grpSp>
          <p:nvGrpSpPr>
            <p:cNvPr id="127" name="tree trunk"/>
            <p:cNvGrpSpPr/>
            <p:nvPr/>
          </p:nvGrpSpPr>
          <p:grpSpPr>
            <a:xfrm>
              <a:off x="3603772" y="895084"/>
              <a:ext cx="4907842" cy="5563574"/>
              <a:chOff x="3419106" y="859958"/>
              <a:chExt cx="4907842" cy="5563574"/>
            </a:xfrm>
          </p:grpSpPr>
          <p:sp>
            <p:nvSpPr>
              <p:cNvPr id="227" name="Freeform 226"/>
              <p:cNvSpPr>
                <a:spLocks/>
              </p:cNvSpPr>
              <p:nvPr/>
            </p:nvSpPr>
            <p:spPr bwMode="auto">
              <a:xfrm>
                <a:off x="3419106" y="859958"/>
                <a:ext cx="2266891" cy="5563574"/>
              </a:xfrm>
              <a:custGeom>
                <a:avLst/>
                <a:gdLst>
                  <a:gd name="T0" fmla="*/ 497 w 503"/>
                  <a:gd name="T1" fmla="*/ 0 h 1234"/>
                  <a:gd name="T2" fmla="*/ 493 w 503"/>
                  <a:gd name="T3" fmla="*/ 142 h 1234"/>
                  <a:gd name="T4" fmla="*/ 481 w 503"/>
                  <a:gd name="T5" fmla="*/ 149 h 1234"/>
                  <a:gd name="T6" fmla="*/ 465 w 503"/>
                  <a:gd name="T7" fmla="*/ 140 h 1234"/>
                  <a:gd name="T8" fmla="*/ 437 w 503"/>
                  <a:gd name="T9" fmla="*/ 127 h 1234"/>
                  <a:gd name="T10" fmla="*/ 355 w 503"/>
                  <a:gd name="T11" fmla="*/ 107 h 1234"/>
                  <a:gd name="T12" fmla="*/ 224 w 503"/>
                  <a:gd name="T13" fmla="*/ 78 h 1234"/>
                  <a:gd name="T14" fmla="*/ 220 w 503"/>
                  <a:gd name="T15" fmla="*/ 80 h 1234"/>
                  <a:gd name="T16" fmla="*/ 297 w 503"/>
                  <a:gd name="T17" fmla="*/ 105 h 1234"/>
                  <a:gd name="T18" fmla="*/ 416 w 503"/>
                  <a:gd name="T19" fmla="*/ 128 h 1234"/>
                  <a:gd name="T20" fmla="*/ 491 w 503"/>
                  <a:gd name="T21" fmla="*/ 201 h 1234"/>
                  <a:gd name="T22" fmla="*/ 490 w 503"/>
                  <a:gd name="T23" fmla="*/ 234 h 1234"/>
                  <a:gd name="T24" fmla="*/ 489 w 503"/>
                  <a:gd name="T25" fmla="*/ 300 h 1234"/>
                  <a:gd name="T26" fmla="*/ 486 w 503"/>
                  <a:gd name="T27" fmla="*/ 377 h 1234"/>
                  <a:gd name="T28" fmla="*/ 486 w 503"/>
                  <a:gd name="T29" fmla="*/ 463 h 1234"/>
                  <a:gd name="T30" fmla="*/ 483 w 503"/>
                  <a:gd name="T31" fmla="*/ 482 h 1234"/>
                  <a:gd name="T32" fmla="*/ 474 w 503"/>
                  <a:gd name="T33" fmla="*/ 472 h 1234"/>
                  <a:gd name="T34" fmla="*/ 447 w 503"/>
                  <a:gd name="T35" fmla="*/ 438 h 1234"/>
                  <a:gd name="T36" fmla="*/ 438 w 503"/>
                  <a:gd name="T37" fmla="*/ 430 h 1234"/>
                  <a:gd name="T38" fmla="*/ 407 w 503"/>
                  <a:gd name="T39" fmla="*/ 407 h 1234"/>
                  <a:gd name="T40" fmla="*/ 388 w 503"/>
                  <a:gd name="T41" fmla="*/ 397 h 1234"/>
                  <a:gd name="T42" fmla="*/ 342 w 503"/>
                  <a:gd name="T43" fmla="*/ 381 h 1234"/>
                  <a:gd name="T44" fmla="*/ 89 w 503"/>
                  <a:gd name="T45" fmla="*/ 321 h 1234"/>
                  <a:gd name="T46" fmla="*/ 3 w 503"/>
                  <a:gd name="T47" fmla="*/ 296 h 1234"/>
                  <a:gd name="T48" fmla="*/ 0 w 503"/>
                  <a:gd name="T49" fmla="*/ 306 h 1234"/>
                  <a:gd name="T50" fmla="*/ 69 w 503"/>
                  <a:gd name="T51" fmla="*/ 331 h 1234"/>
                  <a:gd name="T52" fmla="*/ 326 w 503"/>
                  <a:gd name="T53" fmla="*/ 393 h 1234"/>
                  <a:gd name="T54" fmla="*/ 410 w 503"/>
                  <a:gd name="T55" fmla="*/ 445 h 1234"/>
                  <a:gd name="T56" fmla="*/ 468 w 503"/>
                  <a:gd name="T57" fmla="*/ 536 h 1234"/>
                  <a:gd name="T58" fmla="*/ 481 w 503"/>
                  <a:gd name="T59" fmla="*/ 603 h 1234"/>
                  <a:gd name="T60" fmla="*/ 478 w 503"/>
                  <a:gd name="T61" fmla="*/ 697 h 1234"/>
                  <a:gd name="T62" fmla="*/ 476 w 503"/>
                  <a:gd name="T63" fmla="*/ 725 h 1234"/>
                  <a:gd name="T64" fmla="*/ 475 w 503"/>
                  <a:gd name="T65" fmla="*/ 809 h 1234"/>
                  <a:gd name="T66" fmla="*/ 472 w 503"/>
                  <a:gd name="T67" fmla="*/ 898 h 1234"/>
                  <a:gd name="T68" fmla="*/ 469 w 503"/>
                  <a:gd name="T69" fmla="*/ 987 h 1234"/>
                  <a:gd name="T70" fmla="*/ 467 w 503"/>
                  <a:gd name="T71" fmla="*/ 1070 h 1234"/>
                  <a:gd name="T72" fmla="*/ 465 w 503"/>
                  <a:gd name="T73" fmla="*/ 1139 h 1234"/>
                  <a:gd name="T74" fmla="*/ 464 w 503"/>
                  <a:gd name="T75" fmla="*/ 1188 h 1234"/>
                  <a:gd name="T76" fmla="*/ 464 w 503"/>
                  <a:gd name="T77" fmla="*/ 1200 h 1234"/>
                  <a:gd name="T78" fmla="*/ 464 w 503"/>
                  <a:gd name="T79" fmla="*/ 1215 h 1234"/>
                  <a:gd name="T80" fmla="*/ 466 w 503"/>
                  <a:gd name="T81" fmla="*/ 1217 h 1234"/>
                  <a:gd name="T82" fmla="*/ 470 w 503"/>
                  <a:gd name="T83" fmla="*/ 1222 h 1234"/>
                  <a:gd name="T84" fmla="*/ 486 w 503"/>
                  <a:gd name="T85" fmla="*/ 1232 h 1234"/>
                  <a:gd name="T86" fmla="*/ 500 w 503"/>
                  <a:gd name="T87" fmla="*/ 1234 h 1234"/>
                  <a:gd name="T88" fmla="*/ 503 w 503"/>
                  <a:gd name="T89" fmla="*/ 1234 h 1234"/>
                  <a:gd name="T90" fmla="*/ 503 w 503"/>
                  <a:gd name="T91" fmla="*/ 0 h 1234"/>
                  <a:gd name="T92" fmla="*/ 497 w 503"/>
                  <a:gd name="T93"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3" h="1234">
                    <a:moveTo>
                      <a:pt x="497" y="0"/>
                    </a:moveTo>
                    <a:cubicBezTo>
                      <a:pt x="493" y="142"/>
                      <a:pt x="493" y="142"/>
                      <a:pt x="493" y="142"/>
                    </a:cubicBezTo>
                    <a:cubicBezTo>
                      <a:pt x="492" y="150"/>
                      <a:pt x="486" y="152"/>
                      <a:pt x="481" y="149"/>
                    </a:cubicBezTo>
                    <a:cubicBezTo>
                      <a:pt x="473" y="144"/>
                      <a:pt x="473" y="144"/>
                      <a:pt x="465" y="140"/>
                    </a:cubicBezTo>
                    <a:cubicBezTo>
                      <a:pt x="456" y="135"/>
                      <a:pt x="446" y="131"/>
                      <a:pt x="437" y="127"/>
                    </a:cubicBezTo>
                    <a:cubicBezTo>
                      <a:pt x="411" y="117"/>
                      <a:pt x="383" y="111"/>
                      <a:pt x="355" y="107"/>
                    </a:cubicBezTo>
                    <a:cubicBezTo>
                      <a:pt x="309" y="101"/>
                      <a:pt x="264" y="100"/>
                      <a:pt x="224" y="78"/>
                    </a:cubicBezTo>
                    <a:cubicBezTo>
                      <a:pt x="223" y="78"/>
                      <a:pt x="221" y="80"/>
                      <a:pt x="220" y="80"/>
                    </a:cubicBezTo>
                    <a:cubicBezTo>
                      <a:pt x="244" y="93"/>
                      <a:pt x="270" y="100"/>
                      <a:pt x="297" y="105"/>
                    </a:cubicBezTo>
                    <a:cubicBezTo>
                      <a:pt x="338" y="113"/>
                      <a:pt x="377" y="113"/>
                      <a:pt x="416" y="128"/>
                    </a:cubicBezTo>
                    <a:cubicBezTo>
                      <a:pt x="450" y="141"/>
                      <a:pt x="492" y="183"/>
                      <a:pt x="491" y="201"/>
                    </a:cubicBezTo>
                    <a:cubicBezTo>
                      <a:pt x="491" y="212"/>
                      <a:pt x="491" y="223"/>
                      <a:pt x="490" y="234"/>
                    </a:cubicBezTo>
                    <a:cubicBezTo>
                      <a:pt x="490" y="256"/>
                      <a:pt x="489" y="278"/>
                      <a:pt x="489" y="300"/>
                    </a:cubicBezTo>
                    <a:cubicBezTo>
                      <a:pt x="488" y="326"/>
                      <a:pt x="487" y="352"/>
                      <a:pt x="486" y="377"/>
                    </a:cubicBezTo>
                    <a:cubicBezTo>
                      <a:pt x="486" y="407"/>
                      <a:pt x="485" y="433"/>
                      <a:pt x="486" y="463"/>
                    </a:cubicBezTo>
                    <a:cubicBezTo>
                      <a:pt x="486" y="469"/>
                      <a:pt x="485" y="482"/>
                      <a:pt x="483" y="482"/>
                    </a:cubicBezTo>
                    <a:cubicBezTo>
                      <a:pt x="479" y="482"/>
                      <a:pt x="475" y="474"/>
                      <a:pt x="474" y="472"/>
                    </a:cubicBezTo>
                    <a:cubicBezTo>
                      <a:pt x="466" y="460"/>
                      <a:pt x="457" y="448"/>
                      <a:pt x="447" y="438"/>
                    </a:cubicBezTo>
                    <a:cubicBezTo>
                      <a:pt x="444" y="435"/>
                      <a:pt x="441" y="432"/>
                      <a:pt x="438" y="430"/>
                    </a:cubicBezTo>
                    <a:cubicBezTo>
                      <a:pt x="429" y="421"/>
                      <a:pt x="418" y="413"/>
                      <a:pt x="407" y="407"/>
                    </a:cubicBezTo>
                    <a:cubicBezTo>
                      <a:pt x="401" y="403"/>
                      <a:pt x="394" y="400"/>
                      <a:pt x="388" y="397"/>
                    </a:cubicBezTo>
                    <a:cubicBezTo>
                      <a:pt x="373" y="390"/>
                      <a:pt x="357" y="385"/>
                      <a:pt x="342" y="381"/>
                    </a:cubicBezTo>
                    <a:cubicBezTo>
                      <a:pt x="221" y="352"/>
                      <a:pt x="150" y="343"/>
                      <a:pt x="89" y="321"/>
                    </a:cubicBezTo>
                    <a:cubicBezTo>
                      <a:pt x="36" y="303"/>
                      <a:pt x="3" y="296"/>
                      <a:pt x="3" y="296"/>
                    </a:cubicBezTo>
                    <a:cubicBezTo>
                      <a:pt x="0" y="306"/>
                      <a:pt x="0" y="306"/>
                      <a:pt x="0" y="306"/>
                    </a:cubicBezTo>
                    <a:cubicBezTo>
                      <a:pt x="0" y="306"/>
                      <a:pt x="16" y="313"/>
                      <a:pt x="69" y="331"/>
                    </a:cubicBezTo>
                    <a:cubicBezTo>
                      <a:pt x="130" y="352"/>
                      <a:pt x="205" y="364"/>
                      <a:pt x="326" y="393"/>
                    </a:cubicBezTo>
                    <a:cubicBezTo>
                      <a:pt x="360" y="401"/>
                      <a:pt x="387" y="421"/>
                      <a:pt x="410" y="445"/>
                    </a:cubicBezTo>
                    <a:cubicBezTo>
                      <a:pt x="434" y="471"/>
                      <a:pt x="453" y="504"/>
                      <a:pt x="468" y="536"/>
                    </a:cubicBezTo>
                    <a:cubicBezTo>
                      <a:pt x="477" y="558"/>
                      <a:pt x="481" y="579"/>
                      <a:pt x="481" y="603"/>
                    </a:cubicBezTo>
                    <a:cubicBezTo>
                      <a:pt x="480" y="634"/>
                      <a:pt x="479" y="666"/>
                      <a:pt x="478" y="697"/>
                    </a:cubicBezTo>
                    <a:cubicBezTo>
                      <a:pt x="477" y="706"/>
                      <a:pt x="477" y="715"/>
                      <a:pt x="476" y="725"/>
                    </a:cubicBezTo>
                    <a:cubicBezTo>
                      <a:pt x="476" y="753"/>
                      <a:pt x="475" y="781"/>
                      <a:pt x="475" y="809"/>
                    </a:cubicBezTo>
                    <a:cubicBezTo>
                      <a:pt x="473" y="839"/>
                      <a:pt x="473" y="869"/>
                      <a:pt x="472" y="898"/>
                    </a:cubicBezTo>
                    <a:cubicBezTo>
                      <a:pt x="471" y="928"/>
                      <a:pt x="470" y="958"/>
                      <a:pt x="469" y="987"/>
                    </a:cubicBezTo>
                    <a:cubicBezTo>
                      <a:pt x="469" y="1015"/>
                      <a:pt x="468" y="1042"/>
                      <a:pt x="467" y="1070"/>
                    </a:cubicBezTo>
                    <a:cubicBezTo>
                      <a:pt x="466" y="1093"/>
                      <a:pt x="466" y="1116"/>
                      <a:pt x="465" y="1139"/>
                    </a:cubicBezTo>
                    <a:cubicBezTo>
                      <a:pt x="465" y="1155"/>
                      <a:pt x="464" y="1172"/>
                      <a:pt x="464" y="1188"/>
                    </a:cubicBezTo>
                    <a:cubicBezTo>
                      <a:pt x="464" y="1192"/>
                      <a:pt x="464" y="1196"/>
                      <a:pt x="464" y="1200"/>
                    </a:cubicBezTo>
                    <a:cubicBezTo>
                      <a:pt x="464" y="1205"/>
                      <a:pt x="462" y="1210"/>
                      <a:pt x="464" y="1215"/>
                    </a:cubicBezTo>
                    <a:cubicBezTo>
                      <a:pt x="465" y="1216"/>
                      <a:pt x="465" y="1216"/>
                      <a:pt x="466" y="1217"/>
                    </a:cubicBezTo>
                    <a:cubicBezTo>
                      <a:pt x="467" y="1219"/>
                      <a:pt x="468" y="1220"/>
                      <a:pt x="470" y="1222"/>
                    </a:cubicBezTo>
                    <a:cubicBezTo>
                      <a:pt x="474" y="1227"/>
                      <a:pt x="480" y="1230"/>
                      <a:pt x="486" y="1232"/>
                    </a:cubicBezTo>
                    <a:cubicBezTo>
                      <a:pt x="490" y="1233"/>
                      <a:pt x="495" y="1234"/>
                      <a:pt x="500" y="1234"/>
                    </a:cubicBezTo>
                    <a:cubicBezTo>
                      <a:pt x="501" y="1234"/>
                      <a:pt x="502" y="1234"/>
                      <a:pt x="503" y="1234"/>
                    </a:cubicBezTo>
                    <a:cubicBezTo>
                      <a:pt x="503" y="0"/>
                      <a:pt x="503" y="0"/>
                      <a:pt x="503" y="0"/>
                    </a:cubicBezTo>
                    <a:lnTo>
                      <a:pt x="497" y="0"/>
                    </a:lnTo>
                    <a:close/>
                  </a:path>
                </a:pathLst>
              </a:custGeom>
              <a:solidFill>
                <a:srgbClr val="7F5439">
                  <a:lumMod val="75000"/>
                </a:srgb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8" name="Freeform 227"/>
              <p:cNvSpPr>
                <a:spLocks/>
              </p:cNvSpPr>
              <p:nvPr/>
            </p:nvSpPr>
            <p:spPr bwMode="auto">
              <a:xfrm>
                <a:off x="5685997" y="859958"/>
                <a:ext cx="2640951" cy="5563574"/>
              </a:xfrm>
              <a:custGeom>
                <a:avLst/>
                <a:gdLst>
                  <a:gd name="T0" fmla="*/ 484 w 586"/>
                  <a:gd name="T1" fmla="*/ 450 h 1234"/>
                  <a:gd name="T2" fmla="*/ 51 w 586"/>
                  <a:gd name="T3" fmla="*/ 594 h 1234"/>
                  <a:gd name="T4" fmla="*/ 30 w 586"/>
                  <a:gd name="T5" fmla="*/ 620 h 1234"/>
                  <a:gd name="T6" fmla="*/ 25 w 586"/>
                  <a:gd name="T7" fmla="*/ 607 h 1234"/>
                  <a:gd name="T8" fmla="*/ 24 w 586"/>
                  <a:gd name="T9" fmla="*/ 577 h 1234"/>
                  <a:gd name="T10" fmla="*/ 23 w 586"/>
                  <a:gd name="T11" fmla="*/ 537 h 1234"/>
                  <a:gd name="T12" fmla="*/ 22 w 586"/>
                  <a:gd name="T13" fmla="*/ 492 h 1234"/>
                  <a:gd name="T14" fmla="*/ 20 w 586"/>
                  <a:gd name="T15" fmla="*/ 443 h 1234"/>
                  <a:gd name="T16" fmla="*/ 19 w 586"/>
                  <a:gd name="T17" fmla="*/ 395 h 1234"/>
                  <a:gd name="T18" fmla="*/ 18 w 586"/>
                  <a:gd name="T19" fmla="*/ 351 h 1234"/>
                  <a:gd name="T20" fmla="*/ 16 w 586"/>
                  <a:gd name="T21" fmla="*/ 314 h 1234"/>
                  <a:gd name="T22" fmla="*/ 16 w 586"/>
                  <a:gd name="T23" fmla="*/ 289 h 1234"/>
                  <a:gd name="T24" fmla="*/ 24 w 586"/>
                  <a:gd name="T25" fmla="*/ 266 h 1234"/>
                  <a:gd name="T26" fmla="*/ 67 w 586"/>
                  <a:gd name="T27" fmla="*/ 233 h 1234"/>
                  <a:gd name="T28" fmla="*/ 198 w 586"/>
                  <a:gd name="T29" fmla="*/ 201 h 1234"/>
                  <a:gd name="T30" fmla="*/ 266 w 586"/>
                  <a:gd name="T31" fmla="*/ 169 h 1234"/>
                  <a:gd name="T32" fmla="*/ 42 w 586"/>
                  <a:gd name="T33" fmla="*/ 229 h 1234"/>
                  <a:gd name="T34" fmla="*/ 19 w 586"/>
                  <a:gd name="T35" fmla="*/ 246 h 1234"/>
                  <a:gd name="T36" fmla="*/ 14 w 586"/>
                  <a:gd name="T37" fmla="*/ 226 h 1234"/>
                  <a:gd name="T38" fmla="*/ 13 w 586"/>
                  <a:gd name="T39" fmla="*/ 184 h 1234"/>
                  <a:gd name="T40" fmla="*/ 11 w 586"/>
                  <a:gd name="T41" fmla="*/ 117 h 1234"/>
                  <a:gd name="T42" fmla="*/ 9 w 586"/>
                  <a:gd name="T43" fmla="*/ 53 h 1234"/>
                  <a:gd name="T44" fmla="*/ 8 w 586"/>
                  <a:gd name="T45" fmla="*/ 9 h 1234"/>
                  <a:gd name="T46" fmla="*/ 8 w 586"/>
                  <a:gd name="T47" fmla="*/ 0 h 1234"/>
                  <a:gd name="T48" fmla="*/ 0 w 586"/>
                  <a:gd name="T49" fmla="*/ 1234 h 1234"/>
                  <a:gd name="T50" fmla="*/ 34 w 586"/>
                  <a:gd name="T51" fmla="*/ 1221 h 1234"/>
                  <a:gd name="T52" fmla="*/ 42 w 586"/>
                  <a:gd name="T53" fmla="*/ 1208 h 1234"/>
                  <a:gd name="T54" fmla="*/ 41 w 586"/>
                  <a:gd name="T55" fmla="*/ 1177 h 1234"/>
                  <a:gd name="T56" fmla="*/ 39 w 586"/>
                  <a:gd name="T57" fmla="*/ 1110 h 1234"/>
                  <a:gd name="T58" fmla="*/ 35 w 586"/>
                  <a:gd name="T59" fmla="*/ 973 h 1234"/>
                  <a:gd name="T60" fmla="*/ 29 w 586"/>
                  <a:gd name="T61" fmla="*/ 790 h 1234"/>
                  <a:gd name="T62" fmla="*/ 48 w 586"/>
                  <a:gd name="T63" fmla="*/ 646 h 1234"/>
                  <a:gd name="T64" fmla="*/ 152 w 586"/>
                  <a:gd name="T65" fmla="*/ 540 h 1234"/>
                  <a:gd name="T66" fmla="*/ 506 w 586"/>
                  <a:gd name="T67" fmla="*/ 457 h 1234"/>
                  <a:gd name="T68" fmla="*/ 583 w 586"/>
                  <a:gd name="T69" fmla="*/ 425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6" h="1234">
                    <a:moveTo>
                      <a:pt x="583" y="425"/>
                    </a:moveTo>
                    <a:cubicBezTo>
                      <a:pt x="583" y="425"/>
                      <a:pt x="545" y="432"/>
                      <a:pt x="484" y="450"/>
                    </a:cubicBezTo>
                    <a:cubicBezTo>
                      <a:pt x="413" y="472"/>
                      <a:pt x="332" y="481"/>
                      <a:pt x="192" y="510"/>
                    </a:cubicBezTo>
                    <a:cubicBezTo>
                      <a:pt x="137" y="522"/>
                      <a:pt x="89" y="554"/>
                      <a:pt x="51" y="594"/>
                    </a:cubicBezTo>
                    <a:cubicBezTo>
                      <a:pt x="46" y="600"/>
                      <a:pt x="42" y="606"/>
                      <a:pt x="37" y="612"/>
                    </a:cubicBezTo>
                    <a:cubicBezTo>
                      <a:pt x="35" y="615"/>
                      <a:pt x="33" y="618"/>
                      <a:pt x="30" y="620"/>
                    </a:cubicBezTo>
                    <a:cubicBezTo>
                      <a:pt x="25" y="623"/>
                      <a:pt x="25" y="621"/>
                      <a:pt x="25" y="616"/>
                    </a:cubicBezTo>
                    <a:cubicBezTo>
                      <a:pt x="25" y="613"/>
                      <a:pt x="25" y="610"/>
                      <a:pt x="25" y="607"/>
                    </a:cubicBezTo>
                    <a:cubicBezTo>
                      <a:pt x="25" y="602"/>
                      <a:pt x="25" y="598"/>
                      <a:pt x="24" y="594"/>
                    </a:cubicBezTo>
                    <a:cubicBezTo>
                      <a:pt x="24" y="588"/>
                      <a:pt x="24" y="583"/>
                      <a:pt x="24" y="577"/>
                    </a:cubicBezTo>
                    <a:cubicBezTo>
                      <a:pt x="24" y="571"/>
                      <a:pt x="24" y="564"/>
                      <a:pt x="23" y="558"/>
                    </a:cubicBezTo>
                    <a:cubicBezTo>
                      <a:pt x="23" y="551"/>
                      <a:pt x="23" y="544"/>
                      <a:pt x="23" y="537"/>
                    </a:cubicBezTo>
                    <a:cubicBezTo>
                      <a:pt x="23" y="530"/>
                      <a:pt x="22" y="522"/>
                      <a:pt x="22" y="515"/>
                    </a:cubicBezTo>
                    <a:cubicBezTo>
                      <a:pt x="22" y="507"/>
                      <a:pt x="22" y="499"/>
                      <a:pt x="22" y="492"/>
                    </a:cubicBezTo>
                    <a:cubicBezTo>
                      <a:pt x="21" y="484"/>
                      <a:pt x="21" y="476"/>
                      <a:pt x="21" y="468"/>
                    </a:cubicBezTo>
                    <a:cubicBezTo>
                      <a:pt x="21" y="460"/>
                      <a:pt x="20" y="451"/>
                      <a:pt x="20" y="443"/>
                    </a:cubicBezTo>
                    <a:cubicBezTo>
                      <a:pt x="20" y="435"/>
                      <a:pt x="20" y="427"/>
                      <a:pt x="20" y="419"/>
                    </a:cubicBezTo>
                    <a:cubicBezTo>
                      <a:pt x="19" y="411"/>
                      <a:pt x="19" y="403"/>
                      <a:pt x="19" y="395"/>
                    </a:cubicBezTo>
                    <a:cubicBezTo>
                      <a:pt x="19" y="387"/>
                      <a:pt x="19" y="380"/>
                      <a:pt x="18" y="372"/>
                    </a:cubicBezTo>
                    <a:cubicBezTo>
                      <a:pt x="18" y="365"/>
                      <a:pt x="18" y="358"/>
                      <a:pt x="18" y="351"/>
                    </a:cubicBezTo>
                    <a:cubicBezTo>
                      <a:pt x="17" y="344"/>
                      <a:pt x="17" y="338"/>
                      <a:pt x="17" y="331"/>
                    </a:cubicBezTo>
                    <a:cubicBezTo>
                      <a:pt x="17" y="326"/>
                      <a:pt x="17" y="320"/>
                      <a:pt x="16" y="314"/>
                    </a:cubicBezTo>
                    <a:cubicBezTo>
                      <a:pt x="16" y="310"/>
                      <a:pt x="16" y="305"/>
                      <a:pt x="16" y="300"/>
                    </a:cubicBezTo>
                    <a:cubicBezTo>
                      <a:pt x="16" y="297"/>
                      <a:pt x="16" y="293"/>
                      <a:pt x="16" y="289"/>
                    </a:cubicBezTo>
                    <a:cubicBezTo>
                      <a:pt x="16" y="286"/>
                      <a:pt x="17" y="283"/>
                      <a:pt x="17" y="279"/>
                    </a:cubicBezTo>
                    <a:cubicBezTo>
                      <a:pt x="17" y="274"/>
                      <a:pt x="21" y="270"/>
                      <a:pt x="24" y="266"/>
                    </a:cubicBezTo>
                    <a:cubicBezTo>
                      <a:pt x="28" y="262"/>
                      <a:pt x="32" y="258"/>
                      <a:pt x="37" y="254"/>
                    </a:cubicBezTo>
                    <a:cubicBezTo>
                      <a:pt x="46" y="246"/>
                      <a:pt x="56" y="239"/>
                      <a:pt x="67" y="233"/>
                    </a:cubicBezTo>
                    <a:cubicBezTo>
                      <a:pt x="73" y="230"/>
                      <a:pt x="79" y="227"/>
                      <a:pt x="85" y="224"/>
                    </a:cubicBezTo>
                    <a:cubicBezTo>
                      <a:pt x="122" y="209"/>
                      <a:pt x="159" y="209"/>
                      <a:pt x="198" y="201"/>
                    </a:cubicBezTo>
                    <a:cubicBezTo>
                      <a:pt x="224" y="196"/>
                      <a:pt x="250" y="187"/>
                      <a:pt x="272" y="174"/>
                    </a:cubicBezTo>
                    <a:cubicBezTo>
                      <a:pt x="272" y="173"/>
                      <a:pt x="267" y="169"/>
                      <a:pt x="266" y="169"/>
                    </a:cubicBezTo>
                    <a:cubicBezTo>
                      <a:pt x="228" y="191"/>
                      <a:pt x="185" y="193"/>
                      <a:pt x="141" y="199"/>
                    </a:cubicBezTo>
                    <a:cubicBezTo>
                      <a:pt x="107" y="203"/>
                      <a:pt x="71" y="209"/>
                      <a:pt x="42" y="229"/>
                    </a:cubicBezTo>
                    <a:cubicBezTo>
                      <a:pt x="38" y="232"/>
                      <a:pt x="34" y="235"/>
                      <a:pt x="30" y="238"/>
                    </a:cubicBezTo>
                    <a:cubicBezTo>
                      <a:pt x="27" y="241"/>
                      <a:pt x="23" y="246"/>
                      <a:pt x="19" y="246"/>
                    </a:cubicBezTo>
                    <a:cubicBezTo>
                      <a:pt x="15" y="246"/>
                      <a:pt x="14" y="240"/>
                      <a:pt x="14" y="237"/>
                    </a:cubicBezTo>
                    <a:cubicBezTo>
                      <a:pt x="14" y="234"/>
                      <a:pt x="14" y="229"/>
                      <a:pt x="14" y="226"/>
                    </a:cubicBezTo>
                    <a:cubicBezTo>
                      <a:pt x="14" y="219"/>
                      <a:pt x="14" y="218"/>
                      <a:pt x="14" y="212"/>
                    </a:cubicBezTo>
                    <a:cubicBezTo>
                      <a:pt x="14" y="202"/>
                      <a:pt x="13" y="193"/>
                      <a:pt x="13" y="184"/>
                    </a:cubicBezTo>
                    <a:cubicBezTo>
                      <a:pt x="13" y="173"/>
                      <a:pt x="12" y="162"/>
                      <a:pt x="12" y="151"/>
                    </a:cubicBezTo>
                    <a:cubicBezTo>
                      <a:pt x="12" y="140"/>
                      <a:pt x="12" y="129"/>
                      <a:pt x="11" y="117"/>
                    </a:cubicBezTo>
                    <a:cubicBezTo>
                      <a:pt x="11" y="106"/>
                      <a:pt x="11" y="95"/>
                      <a:pt x="10" y="84"/>
                    </a:cubicBezTo>
                    <a:cubicBezTo>
                      <a:pt x="10" y="74"/>
                      <a:pt x="10" y="64"/>
                      <a:pt x="9" y="53"/>
                    </a:cubicBezTo>
                    <a:cubicBezTo>
                      <a:pt x="9" y="44"/>
                      <a:pt x="9" y="35"/>
                      <a:pt x="9" y="27"/>
                    </a:cubicBezTo>
                    <a:cubicBezTo>
                      <a:pt x="9" y="21"/>
                      <a:pt x="8" y="15"/>
                      <a:pt x="8" y="9"/>
                    </a:cubicBezTo>
                    <a:cubicBezTo>
                      <a:pt x="8" y="6"/>
                      <a:pt x="8" y="4"/>
                      <a:pt x="8" y="1"/>
                    </a:cubicBezTo>
                    <a:cubicBezTo>
                      <a:pt x="8" y="1"/>
                      <a:pt x="8" y="0"/>
                      <a:pt x="8" y="0"/>
                    </a:cubicBezTo>
                    <a:cubicBezTo>
                      <a:pt x="0" y="0"/>
                      <a:pt x="0" y="0"/>
                      <a:pt x="0" y="0"/>
                    </a:cubicBezTo>
                    <a:cubicBezTo>
                      <a:pt x="0" y="1234"/>
                      <a:pt x="0" y="1234"/>
                      <a:pt x="0" y="1234"/>
                    </a:cubicBezTo>
                    <a:cubicBezTo>
                      <a:pt x="9" y="1234"/>
                      <a:pt x="18" y="1232"/>
                      <a:pt x="25" y="1227"/>
                    </a:cubicBezTo>
                    <a:cubicBezTo>
                      <a:pt x="28" y="1226"/>
                      <a:pt x="31" y="1224"/>
                      <a:pt x="34" y="1221"/>
                    </a:cubicBezTo>
                    <a:cubicBezTo>
                      <a:pt x="36" y="1220"/>
                      <a:pt x="37" y="1219"/>
                      <a:pt x="39" y="1216"/>
                    </a:cubicBezTo>
                    <a:cubicBezTo>
                      <a:pt x="41" y="1213"/>
                      <a:pt x="42" y="1211"/>
                      <a:pt x="42" y="1208"/>
                    </a:cubicBezTo>
                    <a:cubicBezTo>
                      <a:pt x="41" y="1205"/>
                      <a:pt x="41" y="1201"/>
                      <a:pt x="41" y="1198"/>
                    </a:cubicBezTo>
                    <a:cubicBezTo>
                      <a:pt x="41" y="1191"/>
                      <a:pt x="41" y="1184"/>
                      <a:pt x="41" y="1177"/>
                    </a:cubicBezTo>
                    <a:cubicBezTo>
                      <a:pt x="40" y="1162"/>
                      <a:pt x="40" y="1148"/>
                      <a:pt x="39" y="1134"/>
                    </a:cubicBezTo>
                    <a:cubicBezTo>
                      <a:pt x="39" y="1126"/>
                      <a:pt x="39" y="1118"/>
                      <a:pt x="39" y="1110"/>
                    </a:cubicBezTo>
                    <a:cubicBezTo>
                      <a:pt x="38" y="1088"/>
                      <a:pt x="37" y="1067"/>
                      <a:pt x="37" y="1045"/>
                    </a:cubicBezTo>
                    <a:cubicBezTo>
                      <a:pt x="36" y="1021"/>
                      <a:pt x="36" y="997"/>
                      <a:pt x="35" y="973"/>
                    </a:cubicBezTo>
                    <a:cubicBezTo>
                      <a:pt x="34" y="948"/>
                      <a:pt x="34" y="923"/>
                      <a:pt x="33" y="899"/>
                    </a:cubicBezTo>
                    <a:cubicBezTo>
                      <a:pt x="32" y="863"/>
                      <a:pt x="31" y="826"/>
                      <a:pt x="29" y="790"/>
                    </a:cubicBezTo>
                    <a:cubicBezTo>
                      <a:pt x="27" y="756"/>
                      <a:pt x="24" y="720"/>
                      <a:pt x="29" y="686"/>
                    </a:cubicBezTo>
                    <a:cubicBezTo>
                      <a:pt x="31" y="672"/>
                      <a:pt x="40" y="657"/>
                      <a:pt x="48" y="646"/>
                    </a:cubicBezTo>
                    <a:cubicBezTo>
                      <a:pt x="56" y="632"/>
                      <a:pt x="65" y="620"/>
                      <a:pt x="75" y="608"/>
                    </a:cubicBezTo>
                    <a:cubicBezTo>
                      <a:pt x="97" y="582"/>
                      <a:pt x="122" y="557"/>
                      <a:pt x="152" y="540"/>
                    </a:cubicBezTo>
                    <a:cubicBezTo>
                      <a:pt x="169" y="531"/>
                      <a:pt x="189" y="523"/>
                      <a:pt x="209" y="519"/>
                    </a:cubicBezTo>
                    <a:cubicBezTo>
                      <a:pt x="349" y="490"/>
                      <a:pt x="435" y="478"/>
                      <a:pt x="506" y="457"/>
                    </a:cubicBezTo>
                    <a:cubicBezTo>
                      <a:pt x="567" y="439"/>
                      <a:pt x="586" y="435"/>
                      <a:pt x="586" y="435"/>
                    </a:cubicBezTo>
                    <a:lnTo>
                      <a:pt x="583" y="425"/>
                    </a:lnTo>
                    <a:close/>
                  </a:path>
                </a:pathLst>
              </a:custGeom>
              <a:solidFill>
                <a:srgbClr val="7F5439">
                  <a:lumMod val="50000"/>
                </a:srgb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28" name="leaf"/>
            <p:cNvGrpSpPr/>
            <p:nvPr/>
          </p:nvGrpSpPr>
          <p:grpSpPr>
            <a:xfrm>
              <a:off x="5649833" y="187525"/>
              <a:ext cx="473207" cy="824734"/>
              <a:chOff x="5465167" y="152399"/>
              <a:chExt cx="473207" cy="824734"/>
            </a:xfrm>
          </p:grpSpPr>
          <p:sp>
            <p:nvSpPr>
              <p:cNvPr id="225" name="Freeform 224"/>
              <p:cNvSpPr>
                <a:spLocks/>
              </p:cNvSpPr>
              <p:nvPr/>
            </p:nvSpPr>
            <p:spPr bwMode="auto">
              <a:xfrm>
                <a:off x="5465167" y="152399"/>
                <a:ext cx="234351" cy="824734"/>
              </a:xfrm>
              <a:custGeom>
                <a:avLst/>
                <a:gdLst>
                  <a:gd name="T0" fmla="*/ 50 w 52"/>
                  <a:gd name="T1" fmla="*/ 5 h 183"/>
                  <a:gd name="T2" fmla="*/ 48 w 52"/>
                  <a:gd name="T3" fmla="*/ 15 h 183"/>
                  <a:gd name="T4" fmla="*/ 44 w 52"/>
                  <a:gd name="T5" fmla="*/ 26 h 183"/>
                  <a:gd name="T6" fmla="*/ 32 w 52"/>
                  <a:gd name="T7" fmla="*/ 44 h 183"/>
                  <a:gd name="T8" fmla="*/ 26 w 52"/>
                  <a:gd name="T9" fmla="*/ 54 h 183"/>
                  <a:gd name="T10" fmla="*/ 1 w 52"/>
                  <a:gd name="T11" fmla="*/ 116 h 183"/>
                  <a:gd name="T12" fmla="*/ 25 w 52"/>
                  <a:gd name="T13" fmla="*/ 163 h 183"/>
                  <a:gd name="T14" fmla="*/ 50 w 52"/>
                  <a:gd name="T15" fmla="*/ 178 h 183"/>
                  <a:gd name="T16" fmla="*/ 52 w 52"/>
                  <a:gd name="T17" fmla="*/ 183 h 183"/>
                  <a:gd name="T18" fmla="*/ 52 w 52"/>
                  <a:gd name="T19" fmla="*/ 0 h 183"/>
                  <a:gd name="T20" fmla="*/ 50 w 52"/>
                  <a:gd name="T21" fmla="*/ 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183">
                    <a:moveTo>
                      <a:pt x="50" y="5"/>
                    </a:moveTo>
                    <a:cubicBezTo>
                      <a:pt x="49" y="9"/>
                      <a:pt x="49" y="12"/>
                      <a:pt x="48" y="15"/>
                    </a:cubicBezTo>
                    <a:cubicBezTo>
                      <a:pt x="47" y="19"/>
                      <a:pt x="45" y="22"/>
                      <a:pt x="44" y="26"/>
                    </a:cubicBezTo>
                    <a:cubicBezTo>
                      <a:pt x="41" y="32"/>
                      <a:pt x="37" y="38"/>
                      <a:pt x="32" y="44"/>
                    </a:cubicBezTo>
                    <a:cubicBezTo>
                      <a:pt x="30" y="47"/>
                      <a:pt x="28" y="50"/>
                      <a:pt x="26" y="54"/>
                    </a:cubicBezTo>
                    <a:cubicBezTo>
                      <a:pt x="15" y="71"/>
                      <a:pt x="3" y="92"/>
                      <a:pt x="1" y="116"/>
                    </a:cubicBezTo>
                    <a:cubicBezTo>
                      <a:pt x="0" y="139"/>
                      <a:pt x="11" y="154"/>
                      <a:pt x="25" y="163"/>
                    </a:cubicBezTo>
                    <a:cubicBezTo>
                      <a:pt x="33" y="169"/>
                      <a:pt x="48" y="175"/>
                      <a:pt x="50" y="178"/>
                    </a:cubicBezTo>
                    <a:cubicBezTo>
                      <a:pt x="51" y="180"/>
                      <a:pt x="50" y="183"/>
                      <a:pt x="52" y="183"/>
                    </a:cubicBezTo>
                    <a:cubicBezTo>
                      <a:pt x="52" y="0"/>
                      <a:pt x="52" y="0"/>
                      <a:pt x="52" y="0"/>
                    </a:cubicBezTo>
                    <a:cubicBezTo>
                      <a:pt x="51" y="0"/>
                      <a:pt x="50" y="4"/>
                      <a:pt x="50" y="5"/>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6" name="Freeform 225"/>
              <p:cNvSpPr>
                <a:spLocks/>
              </p:cNvSpPr>
              <p:nvPr/>
            </p:nvSpPr>
            <p:spPr bwMode="auto">
              <a:xfrm>
                <a:off x="5699517" y="152399"/>
                <a:ext cx="238857" cy="824734"/>
              </a:xfrm>
              <a:custGeom>
                <a:avLst/>
                <a:gdLst>
                  <a:gd name="T0" fmla="*/ 51 w 53"/>
                  <a:gd name="T1" fmla="*/ 116 h 183"/>
                  <a:gd name="T2" fmla="*/ 27 w 53"/>
                  <a:gd name="T3" fmla="*/ 54 h 183"/>
                  <a:gd name="T4" fmla="*/ 20 w 53"/>
                  <a:gd name="T5" fmla="*/ 44 h 183"/>
                  <a:gd name="T6" fmla="*/ 9 w 53"/>
                  <a:gd name="T7" fmla="*/ 26 h 183"/>
                  <a:gd name="T8" fmla="*/ 5 w 53"/>
                  <a:gd name="T9" fmla="*/ 15 h 183"/>
                  <a:gd name="T10" fmla="*/ 3 w 53"/>
                  <a:gd name="T11" fmla="*/ 6 h 183"/>
                  <a:gd name="T12" fmla="*/ 0 w 53"/>
                  <a:gd name="T13" fmla="*/ 0 h 183"/>
                  <a:gd name="T14" fmla="*/ 0 w 53"/>
                  <a:gd name="T15" fmla="*/ 0 h 183"/>
                  <a:gd name="T16" fmla="*/ 0 w 53"/>
                  <a:gd name="T17" fmla="*/ 183 h 183"/>
                  <a:gd name="T18" fmla="*/ 3 w 53"/>
                  <a:gd name="T19" fmla="*/ 178 h 183"/>
                  <a:gd name="T20" fmla="*/ 27 w 53"/>
                  <a:gd name="T21" fmla="*/ 163 h 183"/>
                  <a:gd name="T22" fmla="*/ 51 w 53"/>
                  <a:gd name="T23" fmla="*/ 116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183">
                    <a:moveTo>
                      <a:pt x="51" y="116"/>
                    </a:moveTo>
                    <a:cubicBezTo>
                      <a:pt x="50" y="92"/>
                      <a:pt x="38" y="71"/>
                      <a:pt x="27" y="54"/>
                    </a:cubicBezTo>
                    <a:cubicBezTo>
                      <a:pt x="25" y="50"/>
                      <a:pt x="22" y="47"/>
                      <a:pt x="20" y="44"/>
                    </a:cubicBezTo>
                    <a:cubicBezTo>
                      <a:pt x="16" y="38"/>
                      <a:pt x="12" y="32"/>
                      <a:pt x="9" y="26"/>
                    </a:cubicBezTo>
                    <a:cubicBezTo>
                      <a:pt x="7" y="22"/>
                      <a:pt x="6" y="19"/>
                      <a:pt x="5" y="15"/>
                    </a:cubicBezTo>
                    <a:cubicBezTo>
                      <a:pt x="4" y="12"/>
                      <a:pt x="4" y="9"/>
                      <a:pt x="3" y="6"/>
                    </a:cubicBezTo>
                    <a:cubicBezTo>
                      <a:pt x="3" y="5"/>
                      <a:pt x="3" y="0"/>
                      <a:pt x="0" y="0"/>
                    </a:cubicBezTo>
                    <a:cubicBezTo>
                      <a:pt x="0" y="0"/>
                      <a:pt x="0" y="0"/>
                      <a:pt x="0" y="0"/>
                    </a:cubicBezTo>
                    <a:cubicBezTo>
                      <a:pt x="0" y="183"/>
                      <a:pt x="0" y="183"/>
                      <a:pt x="0" y="183"/>
                    </a:cubicBezTo>
                    <a:cubicBezTo>
                      <a:pt x="2" y="183"/>
                      <a:pt x="1" y="181"/>
                      <a:pt x="3" y="178"/>
                    </a:cubicBezTo>
                    <a:cubicBezTo>
                      <a:pt x="5" y="174"/>
                      <a:pt x="20" y="169"/>
                      <a:pt x="27" y="163"/>
                    </a:cubicBezTo>
                    <a:cubicBezTo>
                      <a:pt x="42" y="154"/>
                      <a:pt x="53" y="139"/>
                      <a:pt x="51" y="116"/>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29" name="leaf"/>
            <p:cNvGrpSpPr/>
            <p:nvPr/>
          </p:nvGrpSpPr>
          <p:grpSpPr>
            <a:xfrm>
              <a:off x="4113033" y="1003245"/>
              <a:ext cx="522782" cy="347019"/>
              <a:chOff x="3928367" y="968119"/>
              <a:chExt cx="522782" cy="347019"/>
            </a:xfrm>
          </p:grpSpPr>
          <p:sp>
            <p:nvSpPr>
              <p:cNvPr id="223" name="Freeform 222"/>
              <p:cNvSpPr>
                <a:spLocks/>
              </p:cNvSpPr>
              <p:nvPr/>
            </p:nvSpPr>
            <p:spPr bwMode="auto">
              <a:xfrm>
                <a:off x="3928367" y="990653"/>
                <a:ext cx="518275" cy="324485"/>
              </a:xfrm>
              <a:custGeom>
                <a:avLst/>
                <a:gdLst>
                  <a:gd name="T0" fmla="*/ 3 w 115"/>
                  <a:gd name="T1" fmla="*/ 3 h 72"/>
                  <a:gd name="T2" fmla="*/ 9 w 115"/>
                  <a:gd name="T3" fmla="*/ 7 h 72"/>
                  <a:gd name="T4" fmla="*/ 14 w 115"/>
                  <a:gd name="T5" fmla="*/ 12 h 72"/>
                  <a:gd name="T6" fmla="*/ 23 w 115"/>
                  <a:gd name="T7" fmla="*/ 25 h 72"/>
                  <a:gd name="T8" fmla="*/ 27 w 115"/>
                  <a:gd name="T9" fmla="*/ 32 h 72"/>
                  <a:gd name="T10" fmla="*/ 59 w 115"/>
                  <a:gd name="T11" fmla="*/ 65 h 72"/>
                  <a:gd name="T12" fmla="*/ 95 w 115"/>
                  <a:gd name="T13" fmla="*/ 63 h 72"/>
                  <a:gd name="T14" fmla="*/ 111 w 115"/>
                  <a:gd name="T15" fmla="*/ 52 h 72"/>
                  <a:gd name="T16" fmla="*/ 115 w 115"/>
                  <a:gd name="T17" fmla="*/ 52 h 72"/>
                  <a:gd name="T18" fmla="*/ 1 w 115"/>
                  <a:gd name="T19" fmla="*/ 0 h 72"/>
                  <a:gd name="T20" fmla="*/ 3 w 115"/>
                  <a:gd name="T21" fmla="*/ 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72">
                    <a:moveTo>
                      <a:pt x="3" y="3"/>
                    </a:moveTo>
                    <a:cubicBezTo>
                      <a:pt x="5" y="5"/>
                      <a:pt x="7" y="6"/>
                      <a:pt x="9" y="7"/>
                    </a:cubicBezTo>
                    <a:cubicBezTo>
                      <a:pt x="11" y="9"/>
                      <a:pt x="13" y="11"/>
                      <a:pt x="14" y="12"/>
                    </a:cubicBezTo>
                    <a:cubicBezTo>
                      <a:pt x="18" y="16"/>
                      <a:pt x="20" y="21"/>
                      <a:pt x="23" y="25"/>
                    </a:cubicBezTo>
                    <a:cubicBezTo>
                      <a:pt x="24" y="27"/>
                      <a:pt x="25" y="29"/>
                      <a:pt x="27" y="32"/>
                    </a:cubicBezTo>
                    <a:cubicBezTo>
                      <a:pt x="35" y="44"/>
                      <a:pt x="44" y="57"/>
                      <a:pt x="59" y="65"/>
                    </a:cubicBezTo>
                    <a:cubicBezTo>
                      <a:pt x="73" y="72"/>
                      <a:pt x="85" y="70"/>
                      <a:pt x="95" y="63"/>
                    </a:cubicBezTo>
                    <a:cubicBezTo>
                      <a:pt x="101" y="60"/>
                      <a:pt x="109" y="52"/>
                      <a:pt x="111" y="52"/>
                    </a:cubicBezTo>
                    <a:cubicBezTo>
                      <a:pt x="113" y="52"/>
                      <a:pt x="114" y="53"/>
                      <a:pt x="115" y="52"/>
                    </a:cubicBezTo>
                    <a:cubicBezTo>
                      <a:pt x="1" y="0"/>
                      <a:pt x="1" y="0"/>
                      <a:pt x="1" y="0"/>
                    </a:cubicBezTo>
                    <a:cubicBezTo>
                      <a:pt x="0" y="1"/>
                      <a:pt x="3" y="2"/>
                      <a:pt x="3" y="3"/>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4" name="Freeform 223"/>
              <p:cNvSpPr>
                <a:spLocks/>
              </p:cNvSpPr>
              <p:nvPr/>
            </p:nvSpPr>
            <p:spPr bwMode="auto">
              <a:xfrm>
                <a:off x="3932874" y="968119"/>
                <a:ext cx="518275" cy="256884"/>
              </a:xfrm>
              <a:custGeom>
                <a:avLst/>
                <a:gdLst>
                  <a:gd name="T0" fmla="*/ 87 w 115"/>
                  <a:gd name="T1" fmla="*/ 6 h 57"/>
                  <a:gd name="T2" fmla="*/ 41 w 115"/>
                  <a:gd name="T3" fmla="*/ 4 h 57"/>
                  <a:gd name="T4" fmla="*/ 33 w 115"/>
                  <a:gd name="T5" fmla="*/ 5 h 57"/>
                  <a:gd name="T6" fmla="*/ 18 w 115"/>
                  <a:gd name="T7" fmla="*/ 7 h 57"/>
                  <a:gd name="T8" fmla="*/ 11 w 115"/>
                  <a:gd name="T9" fmla="*/ 6 h 57"/>
                  <a:gd name="T10" fmla="*/ 4 w 115"/>
                  <a:gd name="T11" fmla="*/ 5 h 57"/>
                  <a:gd name="T12" fmla="*/ 0 w 115"/>
                  <a:gd name="T13" fmla="*/ 5 h 57"/>
                  <a:gd name="T14" fmla="*/ 0 w 115"/>
                  <a:gd name="T15" fmla="*/ 5 h 57"/>
                  <a:gd name="T16" fmla="*/ 114 w 115"/>
                  <a:gd name="T17" fmla="*/ 57 h 57"/>
                  <a:gd name="T18" fmla="*/ 111 w 115"/>
                  <a:gd name="T19" fmla="*/ 54 h 57"/>
                  <a:gd name="T20" fmla="*/ 110 w 115"/>
                  <a:gd name="T21" fmla="*/ 35 h 57"/>
                  <a:gd name="T22" fmla="*/ 87 w 115"/>
                  <a:gd name="T23" fmla="*/ 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5" h="57">
                    <a:moveTo>
                      <a:pt x="87" y="6"/>
                    </a:moveTo>
                    <a:cubicBezTo>
                      <a:pt x="71" y="0"/>
                      <a:pt x="55" y="2"/>
                      <a:pt x="41" y="4"/>
                    </a:cubicBezTo>
                    <a:cubicBezTo>
                      <a:pt x="38" y="4"/>
                      <a:pt x="35" y="5"/>
                      <a:pt x="33" y="5"/>
                    </a:cubicBezTo>
                    <a:cubicBezTo>
                      <a:pt x="28" y="6"/>
                      <a:pt x="23" y="7"/>
                      <a:pt x="18" y="7"/>
                    </a:cubicBezTo>
                    <a:cubicBezTo>
                      <a:pt x="16" y="7"/>
                      <a:pt x="13" y="7"/>
                      <a:pt x="11" y="6"/>
                    </a:cubicBezTo>
                    <a:cubicBezTo>
                      <a:pt x="8" y="6"/>
                      <a:pt x="6" y="5"/>
                      <a:pt x="4" y="5"/>
                    </a:cubicBezTo>
                    <a:cubicBezTo>
                      <a:pt x="3" y="5"/>
                      <a:pt x="0" y="3"/>
                      <a:pt x="0" y="5"/>
                    </a:cubicBezTo>
                    <a:cubicBezTo>
                      <a:pt x="0" y="5"/>
                      <a:pt x="0" y="5"/>
                      <a:pt x="0" y="5"/>
                    </a:cubicBezTo>
                    <a:cubicBezTo>
                      <a:pt x="114" y="57"/>
                      <a:pt x="114" y="57"/>
                      <a:pt x="114" y="57"/>
                    </a:cubicBezTo>
                    <a:cubicBezTo>
                      <a:pt x="115" y="56"/>
                      <a:pt x="113" y="56"/>
                      <a:pt x="111" y="54"/>
                    </a:cubicBezTo>
                    <a:cubicBezTo>
                      <a:pt x="110" y="51"/>
                      <a:pt x="111" y="41"/>
                      <a:pt x="110" y="35"/>
                    </a:cubicBezTo>
                    <a:cubicBezTo>
                      <a:pt x="108" y="22"/>
                      <a:pt x="101" y="12"/>
                      <a:pt x="87" y="6"/>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30" name="leaf"/>
            <p:cNvGrpSpPr/>
            <p:nvPr/>
          </p:nvGrpSpPr>
          <p:grpSpPr>
            <a:xfrm>
              <a:off x="3919244" y="1647710"/>
              <a:ext cx="500248" cy="797693"/>
              <a:chOff x="3734578" y="1612584"/>
              <a:chExt cx="500248" cy="797693"/>
            </a:xfrm>
          </p:grpSpPr>
          <p:sp>
            <p:nvSpPr>
              <p:cNvPr id="221" name="Freeform 220"/>
              <p:cNvSpPr>
                <a:spLocks/>
              </p:cNvSpPr>
              <p:nvPr/>
            </p:nvSpPr>
            <p:spPr bwMode="auto">
              <a:xfrm>
                <a:off x="3734578" y="1617090"/>
                <a:ext cx="328992" cy="793187"/>
              </a:xfrm>
              <a:custGeom>
                <a:avLst/>
                <a:gdLst>
                  <a:gd name="T0" fmla="*/ 20 w 73"/>
                  <a:gd name="T1" fmla="*/ 6 h 176"/>
                  <a:gd name="T2" fmla="*/ 21 w 73"/>
                  <a:gd name="T3" fmla="*/ 16 h 176"/>
                  <a:gd name="T4" fmla="*/ 20 w 73"/>
                  <a:gd name="T5" fmla="*/ 27 h 176"/>
                  <a:gd name="T6" fmla="*/ 14 w 73"/>
                  <a:gd name="T7" fmla="*/ 48 h 176"/>
                  <a:gd name="T8" fmla="*/ 11 w 73"/>
                  <a:gd name="T9" fmla="*/ 59 h 176"/>
                  <a:gd name="T10" fmla="*/ 5 w 73"/>
                  <a:gd name="T11" fmla="*/ 126 h 176"/>
                  <a:gd name="T12" fmla="*/ 42 w 73"/>
                  <a:gd name="T13" fmla="*/ 164 h 176"/>
                  <a:gd name="T14" fmla="*/ 69 w 73"/>
                  <a:gd name="T15" fmla="*/ 171 h 176"/>
                  <a:gd name="T16" fmla="*/ 73 w 73"/>
                  <a:gd name="T17" fmla="*/ 175 h 176"/>
                  <a:gd name="T18" fmla="*/ 21 w 73"/>
                  <a:gd name="T19" fmla="*/ 0 h 176"/>
                  <a:gd name="T20" fmla="*/ 20 w 73"/>
                  <a:gd name="T21" fmla="*/ 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176">
                    <a:moveTo>
                      <a:pt x="20" y="6"/>
                    </a:moveTo>
                    <a:cubicBezTo>
                      <a:pt x="20" y="9"/>
                      <a:pt x="21" y="13"/>
                      <a:pt x="21" y="16"/>
                    </a:cubicBezTo>
                    <a:cubicBezTo>
                      <a:pt x="21" y="20"/>
                      <a:pt x="21" y="23"/>
                      <a:pt x="20" y="27"/>
                    </a:cubicBezTo>
                    <a:cubicBezTo>
                      <a:pt x="19" y="34"/>
                      <a:pt x="17" y="41"/>
                      <a:pt x="14" y="48"/>
                    </a:cubicBezTo>
                    <a:cubicBezTo>
                      <a:pt x="13" y="52"/>
                      <a:pt x="12" y="55"/>
                      <a:pt x="11" y="59"/>
                    </a:cubicBezTo>
                    <a:cubicBezTo>
                      <a:pt x="5" y="79"/>
                      <a:pt x="0" y="102"/>
                      <a:pt x="5" y="126"/>
                    </a:cubicBezTo>
                    <a:cubicBezTo>
                      <a:pt x="10" y="148"/>
                      <a:pt x="25" y="159"/>
                      <a:pt x="42" y="164"/>
                    </a:cubicBezTo>
                    <a:cubicBezTo>
                      <a:pt x="51" y="167"/>
                      <a:pt x="66" y="169"/>
                      <a:pt x="69" y="171"/>
                    </a:cubicBezTo>
                    <a:cubicBezTo>
                      <a:pt x="71" y="173"/>
                      <a:pt x="71" y="176"/>
                      <a:pt x="73" y="175"/>
                    </a:cubicBezTo>
                    <a:cubicBezTo>
                      <a:pt x="21" y="0"/>
                      <a:pt x="21" y="0"/>
                      <a:pt x="21" y="0"/>
                    </a:cubicBezTo>
                    <a:cubicBezTo>
                      <a:pt x="19" y="1"/>
                      <a:pt x="20" y="4"/>
                      <a:pt x="20" y="6"/>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2" name="Freeform 221"/>
              <p:cNvSpPr>
                <a:spLocks/>
              </p:cNvSpPr>
              <p:nvPr/>
            </p:nvSpPr>
            <p:spPr bwMode="auto">
              <a:xfrm>
                <a:off x="3829219" y="1612584"/>
                <a:ext cx="405607" cy="793187"/>
              </a:xfrm>
              <a:custGeom>
                <a:avLst/>
                <a:gdLst>
                  <a:gd name="T0" fmla="*/ 82 w 90"/>
                  <a:gd name="T1" fmla="*/ 98 h 176"/>
                  <a:gd name="T2" fmla="*/ 40 w 90"/>
                  <a:gd name="T3" fmla="*/ 45 h 176"/>
                  <a:gd name="T4" fmla="*/ 32 w 90"/>
                  <a:gd name="T5" fmla="*/ 38 h 176"/>
                  <a:gd name="T6" fmla="*/ 15 w 90"/>
                  <a:gd name="T7" fmla="*/ 23 h 176"/>
                  <a:gd name="T8" fmla="*/ 9 w 90"/>
                  <a:gd name="T9" fmla="*/ 14 h 176"/>
                  <a:gd name="T10" fmla="*/ 4 w 90"/>
                  <a:gd name="T11" fmla="*/ 6 h 176"/>
                  <a:gd name="T12" fmla="*/ 0 w 90"/>
                  <a:gd name="T13" fmla="*/ 1 h 176"/>
                  <a:gd name="T14" fmla="*/ 0 w 90"/>
                  <a:gd name="T15" fmla="*/ 1 h 176"/>
                  <a:gd name="T16" fmla="*/ 52 w 90"/>
                  <a:gd name="T17" fmla="*/ 176 h 176"/>
                  <a:gd name="T18" fmla="*/ 53 w 90"/>
                  <a:gd name="T19" fmla="*/ 170 h 176"/>
                  <a:gd name="T20" fmla="*/ 72 w 90"/>
                  <a:gd name="T21" fmla="*/ 150 h 176"/>
                  <a:gd name="T22" fmla="*/ 82 w 90"/>
                  <a:gd name="T23" fmla="*/ 9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0" h="176">
                    <a:moveTo>
                      <a:pt x="82" y="98"/>
                    </a:moveTo>
                    <a:cubicBezTo>
                      <a:pt x="73" y="75"/>
                      <a:pt x="57" y="59"/>
                      <a:pt x="40" y="45"/>
                    </a:cubicBezTo>
                    <a:cubicBezTo>
                      <a:pt x="38" y="42"/>
                      <a:pt x="35" y="40"/>
                      <a:pt x="32" y="38"/>
                    </a:cubicBezTo>
                    <a:cubicBezTo>
                      <a:pt x="26" y="33"/>
                      <a:pt x="20" y="29"/>
                      <a:pt x="15" y="23"/>
                    </a:cubicBezTo>
                    <a:cubicBezTo>
                      <a:pt x="13" y="20"/>
                      <a:pt x="11" y="18"/>
                      <a:pt x="9" y="14"/>
                    </a:cubicBezTo>
                    <a:cubicBezTo>
                      <a:pt x="7" y="12"/>
                      <a:pt x="6" y="9"/>
                      <a:pt x="4" y="6"/>
                    </a:cubicBezTo>
                    <a:cubicBezTo>
                      <a:pt x="4" y="5"/>
                      <a:pt x="2" y="0"/>
                      <a:pt x="0" y="1"/>
                    </a:cubicBezTo>
                    <a:cubicBezTo>
                      <a:pt x="0" y="1"/>
                      <a:pt x="0" y="1"/>
                      <a:pt x="0" y="1"/>
                    </a:cubicBezTo>
                    <a:cubicBezTo>
                      <a:pt x="52" y="176"/>
                      <a:pt x="52" y="176"/>
                      <a:pt x="52" y="176"/>
                    </a:cubicBezTo>
                    <a:cubicBezTo>
                      <a:pt x="54" y="176"/>
                      <a:pt x="52" y="174"/>
                      <a:pt x="53" y="170"/>
                    </a:cubicBezTo>
                    <a:cubicBezTo>
                      <a:pt x="54" y="166"/>
                      <a:pt x="66" y="157"/>
                      <a:pt x="72" y="150"/>
                    </a:cubicBezTo>
                    <a:cubicBezTo>
                      <a:pt x="84" y="136"/>
                      <a:pt x="90" y="119"/>
                      <a:pt x="82" y="98"/>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31" name="leaf"/>
            <p:cNvGrpSpPr/>
            <p:nvPr/>
          </p:nvGrpSpPr>
          <p:grpSpPr>
            <a:xfrm>
              <a:off x="4054446" y="2463430"/>
              <a:ext cx="446167" cy="439408"/>
              <a:chOff x="3869780" y="2428304"/>
              <a:chExt cx="446167" cy="439408"/>
            </a:xfrm>
          </p:grpSpPr>
          <p:sp>
            <p:nvSpPr>
              <p:cNvPr id="219" name="Freeform 218"/>
              <p:cNvSpPr>
                <a:spLocks/>
              </p:cNvSpPr>
              <p:nvPr/>
            </p:nvSpPr>
            <p:spPr bwMode="auto">
              <a:xfrm>
                <a:off x="3878793" y="2459851"/>
                <a:ext cx="437154" cy="407861"/>
              </a:xfrm>
              <a:custGeom>
                <a:avLst/>
                <a:gdLst>
                  <a:gd name="T0" fmla="*/ 3 w 97"/>
                  <a:gd name="T1" fmla="*/ 88 h 90"/>
                  <a:gd name="T2" fmla="*/ 10 w 97"/>
                  <a:gd name="T3" fmla="*/ 84 h 90"/>
                  <a:gd name="T4" fmla="*/ 17 w 97"/>
                  <a:gd name="T5" fmla="*/ 81 h 90"/>
                  <a:gd name="T6" fmla="*/ 31 w 97"/>
                  <a:gd name="T7" fmla="*/ 78 h 90"/>
                  <a:gd name="T8" fmla="*/ 39 w 97"/>
                  <a:gd name="T9" fmla="*/ 77 h 90"/>
                  <a:gd name="T10" fmla="*/ 83 w 97"/>
                  <a:gd name="T11" fmla="*/ 58 h 90"/>
                  <a:gd name="T12" fmla="*/ 95 w 97"/>
                  <a:gd name="T13" fmla="*/ 23 h 90"/>
                  <a:gd name="T14" fmla="*/ 90 w 97"/>
                  <a:gd name="T15" fmla="*/ 4 h 90"/>
                  <a:gd name="T16" fmla="*/ 91 w 97"/>
                  <a:gd name="T17" fmla="*/ 0 h 90"/>
                  <a:gd name="T18" fmla="*/ 0 w 97"/>
                  <a:gd name="T19" fmla="*/ 90 h 90"/>
                  <a:gd name="T20" fmla="*/ 3 w 97"/>
                  <a:gd name="T21" fmla="*/ 8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7" h="90">
                    <a:moveTo>
                      <a:pt x="3" y="88"/>
                    </a:moveTo>
                    <a:cubicBezTo>
                      <a:pt x="6" y="87"/>
                      <a:pt x="7" y="86"/>
                      <a:pt x="10" y="84"/>
                    </a:cubicBezTo>
                    <a:cubicBezTo>
                      <a:pt x="12" y="83"/>
                      <a:pt x="14" y="82"/>
                      <a:pt x="17" y="81"/>
                    </a:cubicBezTo>
                    <a:cubicBezTo>
                      <a:pt x="21" y="79"/>
                      <a:pt x="26" y="79"/>
                      <a:pt x="31" y="78"/>
                    </a:cubicBezTo>
                    <a:cubicBezTo>
                      <a:pt x="34" y="77"/>
                      <a:pt x="37" y="77"/>
                      <a:pt x="39" y="77"/>
                    </a:cubicBezTo>
                    <a:cubicBezTo>
                      <a:pt x="54" y="73"/>
                      <a:pt x="70" y="69"/>
                      <a:pt x="83" y="58"/>
                    </a:cubicBezTo>
                    <a:cubicBezTo>
                      <a:pt x="95" y="48"/>
                      <a:pt x="97" y="35"/>
                      <a:pt x="95" y="23"/>
                    </a:cubicBezTo>
                    <a:cubicBezTo>
                      <a:pt x="94" y="16"/>
                      <a:pt x="89" y="6"/>
                      <a:pt x="90" y="4"/>
                    </a:cubicBezTo>
                    <a:cubicBezTo>
                      <a:pt x="90" y="2"/>
                      <a:pt x="92" y="1"/>
                      <a:pt x="91" y="0"/>
                    </a:cubicBezTo>
                    <a:cubicBezTo>
                      <a:pt x="0" y="90"/>
                      <a:pt x="0" y="90"/>
                      <a:pt x="0" y="90"/>
                    </a:cubicBezTo>
                    <a:cubicBezTo>
                      <a:pt x="0" y="90"/>
                      <a:pt x="3" y="89"/>
                      <a:pt x="3" y="88"/>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0" name="Freeform 219"/>
              <p:cNvSpPr>
                <a:spLocks/>
              </p:cNvSpPr>
              <p:nvPr/>
            </p:nvSpPr>
            <p:spPr bwMode="auto">
              <a:xfrm>
                <a:off x="3869780" y="2428304"/>
                <a:ext cx="419127" cy="439408"/>
              </a:xfrm>
              <a:custGeom>
                <a:avLst/>
                <a:gdLst>
                  <a:gd name="T0" fmla="*/ 35 w 93"/>
                  <a:gd name="T1" fmla="*/ 14 h 97"/>
                  <a:gd name="T2" fmla="*/ 15 w 93"/>
                  <a:gd name="T3" fmla="*/ 57 h 97"/>
                  <a:gd name="T4" fmla="*/ 14 w 93"/>
                  <a:gd name="T5" fmla="*/ 65 h 97"/>
                  <a:gd name="T6" fmla="*/ 10 w 93"/>
                  <a:gd name="T7" fmla="*/ 80 h 97"/>
                  <a:gd name="T8" fmla="*/ 7 w 93"/>
                  <a:gd name="T9" fmla="*/ 87 h 97"/>
                  <a:gd name="T10" fmla="*/ 3 w 93"/>
                  <a:gd name="T11" fmla="*/ 92 h 97"/>
                  <a:gd name="T12" fmla="*/ 2 w 93"/>
                  <a:gd name="T13" fmla="*/ 97 h 97"/>
                  <a:gd name="T14" fmla="*/ 2 w 93"/>
                  <a:gd name="T15" fmla="*/ 97 h 97"/>
                  <a:gd name="T16" fmla="*/ 93 w 93"/>
                  <a:gd name="T17" fmla="*/ 7 h 97"/>
                  <a:gd name="T18" fmla="*/ 89 w 93"/>
                  <a:gd name="T19" fmla="*/ 8 h 97"/>
                  <a:gd name="T20" fmla="*/ 70 w 93"/>
                  <a:gd name="T21" fmla="*/ 3 h 97"/>
                  <a:gd name="T22" fmla="*/ 35 w 93"/>
                  <a:gd name="T23" fmla="*/ 1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97">
                    <a:moveTo>
                      <a:pt x="35" y="14"/>
                    </a:moveTo>
                    <a:cubicBezTo>
                      <a:pt x="23" y="27"/>
                      <a:pt x="19" y="43"/>
                      <a:pt x="15" y="57"/>
                    </a:cubicBezTo>
                    <a:cubicBezTo>
                      <a:pt x="15" y="60"/>
                      <a:pt x="14" y="62"/>
                      <a:pt x="14" y="65"/>
                    </a:cubicBezTo>
                    <a:cubicBezTo>
                      <a:pt x="13" y="70"/>
                      <a:pt x="12" y="75"/>
                      <a:pt x="10" y="80"/>
                    </a:cubicBezTo>
                    <a:cubicBezTo>
                      <a:pt x="9" y="82"/>
                      <a:pt x="8" y="84"/>
                      <a:pt x="7" y="87"/>
                    </a:cubicBezTo>
                    <a:cubicBezTo>
                      <a:pt x="6" y="89"/>
                      <a:pt x="4" y="90"/>
                      <a:pt x="3" y="92"/>
                    </a:cubicBezTo>
                    <a:cubicBezTo>
                      <a:pt x="3" y="93"/>
                      <a:pt x="0" y="96"/>
                      <a:pt x="2" y="97"/>
                    </a:cubicBezTo>
                    <a:cubicBezTo>
                      <a:pt x="2" y="97"/>
                      <a:pt x="2" y="97"/>
                      <a:pt x="2" y="97"/>
                    </a:cubicBezTo>
                    <a:cubicBezTo>
                      <a:pt x="93" y="7"/>
                      <a:pt x="93" y="7"/>
                      <a:pt x="93" y="7"/>
                    </a:cubicBezTo>
                    <a:cubicBezTo>
                      <a:pt x="92" y="6"/>
                      <a:pt x="92" y="7"/>
                      <a:pt x="89" y="8"/>
                    </a:cubicBezTo>
                    <a:cubicBezTo>
                      <a:pt x="86" y="9"/>
                      <a:pt x="77" y="4"/>
                      <a:pt x="70" y="3"/>
                    </a:cubicBezTo>
                    <a:cubicBezTo>
                      <a:pt x="58" y="0"/>
                      <a:pt x="45" y="2"/>
                      <a:pt x="35" y="14"/>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32" name="leaf"/>
            <p:cNvGrpSpPr/>
            <p:nvPr/>
          </p:nvGrpSpPr>
          <p:grpSpPr>
            <a:xfrm>
              <a:off x="4820592" y="2152465"/>
              <a:ext cx="279418" cy="455181"/>
              <a:chOff x="4635926" y="2117339"/>
              <a:chExt cx="279418" cy="455181"/>
            </a:xfrm>
          </p:grpSpPr>
          <p:sp>
            <p:nvSpPr>
              <p:cNvPr id="217" name="Freeform 216"/>
              <p:cNvSpPr>
                <a:spLocks/>
              </p:cNvSpPr>
              <p:nvPr/>
            </p:nvSpPr>
            <p:spPr bwMode="auto">
              <a:xfrm>
                <a:off x="4635926" y="2121846"/>
                <a:ext cx="180270" cy="450674"/>
              </a:xfrm>
              <a:custGeom>
                <a:avLst/>
                <a:gdLst>
                  <a:gd name="T0" fmla="*/ 14 w 40"/>
                  <a:gd name="T1" fmla="*/ 3 h 100"/>
                  <a:gd name="T2" fmla="*/ 14 w 40"/>
                  <a:gd name="T3" fmla="*/ 9 h 100"/>
                  <a:gd name="T4" fmla="*/ 13 w 40"/>
                  <a:gd name="T5" fmla="*/ 15 h 100"/>
                  <a:gd name="T6" fmla="*/ 10 w 40"/>
                  <a:gd name="T7" fmla="*/ 27 h 100"/>
                  <a:gd name="T8" fmla="*/ 7 w 40"/>
                  <a:gd name="T9" fmla="*/ 33 h 100"/>
                  <a:gd name="T10" fmla="*/ 3 w 40"/>
                  <a:gd name="T11" fmla="*/ 70 h 100"/>
                  <a:gd name="T12" fmla="*/ 22 w 40"/>
                  <a:gd name="T13" fmla="*/ 93 h 100"/>
                  <a:gd name="T14" fmla="*/ 37 w 40"/>
                  <a:gd name="T15" fmla="*/ 97 h 100"/>
                  <a:gd name="T16" fmla="*/ 40 w 40"/>
                  <a:gd name="T17" fmla="*/ 100 h 100"/>
                  <a:gd name="T18" fmla="*/ 14 w 40"/>
                  <a:gd name="T19" fmla="*/ 0 h 100"/>
                  <a:gd name="T20" fmla="*/ 14 w 40"/>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100">
                    <a:moveTo>
                      <a:pt x="14" y="3"/>
                    </a:moveTo>
                    <a:cubicBezTo>
                      <a:pt x="14" y="5"/>
                      <a:pt x="14" y="7"/>
                      <a:pt x="14" y="9"/>
                    </a:cubicBezTo>
                    <a:cubicBezTo>
                      <a:pt x="14" y="11"/>
                      <a:pt x="14" y="13"/>
                      <a:pt x="13" y="15"/>
                    </a:cubicBezTo>
                    <a:cubicBezTo>
                      <a:pt x="13" y="19"/>
                      <a:pt x="11" y="23"/>
                      <a:pt x="10" y="27"/>
                    </a:cubicBezTo>
                    <a:cubicBezTo>
                      <a:pt x="9" y="29"/>
                      <a:pt x="8" y="31"/>
                      <a:pt x="7" y="33"/>
                    </a:cubicBezTo>
                    <a:cubicBezTo>
                      <a:pt x="4" y="44"/>
                      <a:pt x="0" y="57"/>
                      <a:pt x="3" y="70"/>
                    </a:cubicBezTo>
                    <a:cubicBezTo>
                      <a:pt x="5" y="83"/>
                      <a:pt x="13" y="89"/>
                      <a:pt x="22" y="93"/>
                    </a:cubicBezTo>
                    <a:cubicBezTo>
                      <a:pt x="27" y="95"/>
                      <a:pt x="36" y="96"/>
                      <a:pt x="37" y="97"/>
                    </a:cubicBezTo>
                    <a:cubicBezTo>
                      <a:pt x="39" y="98"/>
                      <a:pt x="39" y="100"/>
                      <a:pt x="40" y="100"/>
                    </a:cubicBezTo>
                    <a:cubicBezTo>
                      <a:pt x="14" y="0"/>
                      <a:pt x="14" y="0"/>
                      <a:pt x="14" y="0"/>
                    </a:cubicBezTo>
                    <a:cubicBezTo>
                      <a:pt x="14" y="0"/>
                      <a:pt x="14" y="2"/>
                      <a:pt x="14" y="3"/>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8" name="Freeform 217"/>
              <p:cNvSpPr>
                <a:spLocks/>
              </p:cNvSpPr>
              <p:nvPr/>
            </p:nvSpPr>
            <p:spPr bwMode="auto">
              <a:xfrm>
                <a:off x="4699020" y="2117339"/>
                <a:ext cx="216324" cy="455181"/>
              </a:xfrm>
              <a:custGeom>
                <a:avLst/>
                <a:gdLst>
                  <a:gd name="T0" fmla="*/ 44 w 48"/>
                  <a:gd name="T1" fmla="*/ 57 h 101"/>
                  <a:gd name="T2" fmla="*/ 22 w 48"/>
                  <a:gd name="T3" fmla="*/ 26 h 101"/>
                  <a:gd name="T4" fmla="*/ 17 w 48"/>
                  <a:gd name="T5" fmla="*/ 22 h 101"/>
                  <a:gd name="T6" fmla="*/ 9 w 48"/>
                  <a:gd name="T7" fmla="*/ 14 h 101"/>
                  <a:gd name="T8" fmla="*/ 5 w 48"/>
                  <a:gd name="T9" fmla="*/ 8 h 101"/>
                  <a:gd name="T10" fmla="*/ 3 w 48"/>
                  <a:gd name="T11" fmla="*/ 3 h 101"/>
                  <a:gd name="T12" fmla="*/ 0 w 48"/>
                  <a:gd name="T13" fmla="*/ 1 h 101"/>
                  <a:gd name="T14" fmla="*/ 0 w 48"/>
                  <a:gd name="T15" fmla="*/ 1 h 101"/>
                  <a:gd name="T16" fmla="*/ 26 w 48"/>
                  <a:gd name="T17" fmla="*/ 101 h 101"/>
                  <a:gd name="T18" fmla="*/ 26 w 48"/>
                  <a:gd name="T19" fmla="*/ 97 h 101"/>
                  <a:gd name="T20" fmla="*/ 38 w 48"/>
                  <a:gd name="T21" fmla="*/ 86 h 101"/>
                  <a:gd name="T22" fmla="*/ 44 w 48"/>
                  <a:gd name="T23" fmla="*/ 5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101">
                    <a:moveTo>
                      <a:pt x="44" y="57"/>
                    </a:moveTo>
                    <a:cubicBezTo>
                      <a:pt x="40" y="44"/>
                      <a:pt x="31" y="35"/>
                      <a:pt x="22" y="26"/>
                    </a:cubicBezTo>
                    <a:cubicBezTo>
                      <a:pt x="21" y="25"/>
                      <a:pt x="19" y="23"/>
                      <a:pt x="17" y="22"/>
                    </a:cubicBezTo>
                    <a:cubicBezTo>
                      <a:pt x="14" y="19"/>
                      <a:pt x="11" y="17"/>
                      <a:pt x="9" y="14"/>
                    </a:cubicBezTo>
                    <a:cubicBezTo>
                      <a:pt x="7" y="12"/>
                      <a:pt x="6" y="10"/>
                      <a:pt x="5" y="8"/>
                    </a:cubicBezTo>
                    <a:cubicBezTo>
                      <a:pt x="4" y="7"/>
                      <a:pt x="4" y="5"/>
                      <a:pt x="3" y="3"/>
                    </a:cubicBezTo>
                    <a:cubicBezTo>
                      <a:pt x="2" y="3"/>
                      <a:pt x="2" y="0"/>
                      <a:pt x="0" y="1"/>
                    </a:cubicBezTo>
                    <a:cubicBezTo>
                      <a:pt x="0" y="1"/>
                      <a:pt x="0" y="1"/>
                      <a:pt x="0" y="1"/>
                    </a:cubicBezTo>
                    <a:cubicBezTo>
                      <a:pt x="26" y="101"/>
                      <a:pt x="26" y="101"/>
                      <a:pt x="26" y="101"/>
                    </a:cubicBezTo>
                    <a:cubicBezTo>
                      <a:pt x="27" y="100"/>
                      <a:pt x="26" y="100"/>
                      <a:pt x="26" y="97"/>
                    </a:cubicBezTo>
                    <a:cubicBezTo>
                      <a:pt x="27" y="95"/>
                      <a:pt x="34" y="90"/>
                      <a:pt x="38" y="86"/>
                    </a:cubicBezTo>
                    <a:cubicBezTo>
                      <a:pt x="44" y="79"/>
                      <a:pt x="48" y="69"/>
                      <a:pt x="44" y="57"/>
                    </a:cubicBezTo>
                    <a:close/>
                  </a:path>
                </a:pathLst>
              </a:custGeom>
              <a:solidFill>
                <a:srgbClr val="3B9137"/>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33" name="leaf"/>
            <p:cNvGrpSpPr/>
            <p:nvPr/>
          </p:nvGrpSpPr>
          <p:grpSpPr>
            <a:xfrm>
              <a:off x="4675860" y="943429"/>
              <a:ext cx="283925" cy="423634"/>
              <a:chOff x="4491194" y="908303"/>
              <a:chExt cx="283925" cy="423634"/>
            </a:xfrm>
          </p:grpSpPr>
          <p:sp>
            <p:nvSpPr>
              <p:cNvPr id="215" name="Freeform 214"/>
              <p:cNvSpPr>
                <a:spLocks/>
              </p:cNvSpPr>
              <p:nvPr/>
            </p:nvSpPr>
            <p:spPr bwMode="auto">
              <a:xfrm>
                <a:off x="4491194" y="912810"/>
                <a:ext cx="211817" cy="419127"/>
              </a:xfrm>
              <a:custGeom>
                <a:avLst/>
                <a:gdLst>
                  <a:gd name="T0" fmla="*/ 2 w 47"/>
                  <a:gd name="T1" fmla="*/ 3 h 93"/>
                  <a:gd name="T2" fmla="*/ 3 w 47"/>
                  <a:gd name="T3" fmla="*/ 9 h 93"/>
                  <a:gd name="T4" fmla="*/ 4 w 47"/>
                  <a:gd name="T5" fmla="*/ 15 h 93"/>
                  <a:gd name="T6" fmla="*/ 3 w 47"/>
                  <a:gd name="T7" fmla="*/ 27 h 93"/>
                  <a:gd name="T8" fmla="*/ 2 w 47"/>
                  <a:gd name="T9" fmla="*/ 33 h 93"/>
                  <a:gd name="T10" fmla="*/ 5 w 47"/>
                  <a:gd name="T11" fmla="*/ 71 h 93"/>
                  <a:gd name="T12" fmla="*/ 28 w 47"/>
                  <a:gd name="T13" fmla="*/ 89 h 93"/>
                  <a:gd name="T14" fmla="*/ 44 w 47"/>
                  <a:gd name="T15" fmla="*/ 90 h 93"/>
                  <a:gd name="T16" fmla="*/ 47 w 47"/>
                  <a:gd name="T17" fmla="*/ 92 h 93"/>
                  <a:gd name="T18" fmla="*/ 2 w 47"/>
                  <a:gd name="T19" fmla="*/ 0 h 93"/>
                  <a:gd name="T20" fmla="*/ 2 w 47"/>
                  <a:gd name="T21" fmla="*/ 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93">
                    <a:moveTo>
                      <a:pt x="2" y="3"/>
                    </a:moveTo>
                    <a:cubicBezTo>
                      <a:pt x="2" y="5"/>
                      <a:pt x="3" y="7"/>
                      <a:pt x="3" y="9"/>
                    </a:cubicBezTo>
                    <a:cubicBezTo>
                      <a:pt x="4" y="11"/>
                      <a:pt x="4" y="13"/>
                      <a:pt x="4" y="15"/>
                    </a:cubicBezTo>
                    <a:cubicBezTo>
                      <a:pt x="4" y="19"/>
                      <a:pt x="3" y="23"/>
                      <a:pt x="3" y="27"/>
                    </a:cubicBezTo>
                    <a:cubicBezTo>
                      <a:pt x="2" y="29"/>
                      <a:pt x="2" y="31"/>
                      <a:pt x="2" y="33"/>
                    </a:cubicBezTo>
                    <a:cubicBezTo>
                      <a:pt x="0" y="45"/>
                      <a:pt x="0" y="58"/>
                      <a:pt x="5" y="71"/>
                    </a:cubicBezTo>
                    <a:cubicBezTo>
                      <a:pt x="9" y="83"/>
                      <a:pt x="18" y="88"/>
                      <a:pt x="28" y="89"/>
                    </a:cubicBezTo>
                    <a:cubicBezTo>
                      <a:pt x="34" y="90"/>
                      <a:pt x="43" y="89"/>
                      <a:pt x="44" y="90"/>
                    </a:cubicBezTo>
                    <a:cubicBezTo>
                      <a:pt x="46" y="91"/>
                      <a:pt x="46" y="93"/>
                      <a:pt x="47" y="92"/>
                    </a:cubicBezTo>
                    <a:cubicBezTo>
                      <a:pt x="2" y="0"/>
                      <a:pt x="2" y="0"/>
                      <a:pt x="2" y="0"/>
                    </a:cubicBezTo>
                    <a:cubicBezTo>
                      <a:pt x="1" y="0"/>
                      <a:pt x="2" y="2"/>
                      <a:pt x="2" y="3"/>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6" name="Freeform 215"/>
              <p:cNvSpPr>
                <a:spLocks/>
              </p:cNvSpPr>
              <p:nvPr/>
            </p:nvSpPr>
            <p:spPr bwMode="auto">
              <a:xfrm>
                <a:off x="4500208" y="908303"/>
                <a:ext cx="274911" cy="419127"/>
              </a:xfrm>
              <a:custGeom>
                <a:avLst/>
                <a:gdLst>
                  <a:gd name="T0" fmla="*/ 54 w 61"/>
                  <a:gd name="T1" fmla="*/ 47 h 93"/>
                  <a:gd name="T2" fmla="*/ 26 w 61"/>
                  <a:gd name="T3" fmla="*/ 21 h 93"/>
                  <a:gd name="T4" fmla="*/ 21 w 61"/>
                  <a:gd name="T5" fmla="*/ 18 h 93"/>
                  <a:gd name="T6" fmla="*/ 11 w 61"/>
                  <a:gd name="T7" fmla="*/ 12 h 93"/>
                  <a:gd name="T8" fmla="*/ 6 w 61"/>
                  <a:gd name="T9" fmla="*/ 7 h 93"/>
                  <a:gd name="T10" fmla="*/ 3 w 61"/>
                  <a:gd name="T11" fmla="*/ 3 h 93"/>
                  <a:gd name="T12" fmla="*/ 0 w 61"/>
                  <a:gd name="T13" fmla="*/ 1 h 93"/>
                  <a:gd name="T14" fmla="*/ 0 w 61"/>
                  <a:gd name="T15" fmla="*/ 1 h 93"/>
                  <a:gd name="T16" fmla="*/ 45 w 61"/>
                  <a:gd name="T17" fmla="*/ 93 h 93"/>
                  <a:gd name="T18" fmla="*/ 45 w 61"/>
                  <a:gd name="T19" fmla="*/ 90 h 93"/>
                  <a:gd name="T20" fmla="*/ 54 w 61"/>
                  <a:gd name="T21" fmla="*/ 77 h 93"/>
                  <a:gd name="T22" fmla="*/ 54 w 61"/>
                  <a:gd name="T23" fmla="*/ 4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 h="93">
                    <a:moveTo>
                      <a:pt x="54" y="47"/>
                    </a:moveTo>
                    <a:cubicBezTo>
                      <a:pt x="48" y="35"/>
                      <a:pt x="37" y="28"/>
                      <a:pt x="26" y="21"/>
                    </a:cubicBezTo>
                    <a:cubicBezTo>
                      <a:pt x="25" y="20"/>
                      <a:pt x="23" y="19"/>
                      <a:pt x="21" y="18"/>
                    </a:cubicBezTo>
                    <a:cubicBezTo>
                      <a:pt x="17" y="16"/>
                      <a:pt x="14" y="14"/>
                      <a:pt x="11" y="12"/>
                    </a:cubicBezTo>
                    <a:cubicBezTo>
                      <a:pt x="9" y="10"/>
                      <a:pt x="7" y="9"/>
                      <a:pt x="6" y="7"/>
                    </a:cubicBezTo>
                    <a:cubicBezTo>
                      <a:pt x="5" y="6"/>
                      <a:pt x="4" y="4"/>
                      <a:pt x="3" y="3"/>
                    </a:cubicBezTo>
                    <a:cubicBezTo>
                      <a:pt x="2" y="2"/>
                      <a:pt x="1" y="0"/>
                      <a:pt x="0" y="1"/>
                    </a:cubicBezTo>
                    <a:cubicBezTo>
                      <a:pt x="0" y="1"/>
                      <a:pt x="0" y="1"/>
                      <a:pt x="0" y="1"/>
                    </a:cubicBezTo>
                    <a:cubicBezTo>
                      <a:pt x="45" y="93"/>
                      <a:pt x="45" y="93"/>
                      <a:pt x="45" y="93"/>
                    </a:cubicBezTo>
                    <a:cubicBezTo>
                      <a:pt x="46" y="93"/>
                      <a:pt x="45" y="92"/>
                      <a:pt x="45" y="90"/>
                    </a:cubicBezTo>
                    <a:cubicBezTo>
                      <a:pt x="45" y="88"/>
                      <a:pt x="51" y="81"/>
                      <a:pt x="54" y="77"/>
                    </a:cubicBezTo>
                    <a:cubicBezTo>
                      <a:pt x="59" y="68"/>
                      <a:pt x="61" y="58"/>
                      <a:pt x="54" y="47"/>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34" name="leaf"/>
            <p:cNvGrpSpPr/>
            <p:nvPr/>
          </p:nvGrpSpPr>
          <p:grpSpPr>
            <a:xfrm>
              <a:off x="4825099" y="1368292"/>
              <a:ext cx="297444" cy="292938"/>
              <a:chOff x="4640433" y="1333166"/>
              <a:chExt cx="297444" cy="292938"/>
            </a:xfrm>
          </p:grpSpPr>
          <p:sp>
            <p:nvSpPr>
              <p:cNvPr id="213" name="Freeform 212"/>
              <p:cNvSpPr>
                <a:spLocks/>
              </p:cNvSpPr>
              <p:nvPr/>
            </p:nvSpPr>
            <p:spPr bwMode="auto">
              <a:xfrm>
                <a:off x="4644939" y="1351193"/>
                <a:ext cx="292938" cy="274911"/>
              </a:xfrm>
              <a:custGeom>
                <a:avLst/>
                <a:gdLst>
                  <a:gd name="T0" fmla="*/ 2 w 65"/>
                  <a:gd name="T1" fmla="*/ 59 h 61"/>
                  <a:gd name="T2" fmla="*/ 7 w 65"/>
                  <a:gd name="T3" fmla="*/ 57 h 61"/>
                  <a:gd name="T4" fmla="*/ 11 w 65"/>
                  <a:gd name="T5" fmla="*/ 54 h 61"/>
                  <a:gd name="T6" fmla="*/ 21 w 65"/>
                  <a:gd name="T7" fmla="*/ 52 h 61"/>
                  <a:gd name="T8" fmla="*/ 26 w 65"/>
                  <a:gd name="T9" fmla="*/ 51 h 61"/>
                  <a:gd name="T10" fmla="*/ 56 w 65"/>
                  <a:gd name="T11" fmla="*/ 39 h 61"/>
                  <a:gd name="T12" fmla="*/ 64 w 65"/>
                  <a:gd name="T13" fmla="*/ 15 h 61"/>
                  <a:gd name="T14" fmla="*/ 60 w 65"/>
                  <a:gd name="T15" fmla="*/ 3 h 61"/>
                  <a:gd name="T16" fmla="*/ 61 w 65"/>
                  <a:gd name="T17" fmla="*/ 0 h 61"/>
                  <a:gd name="T18" fmla="*/ 0 w 65"/>
                  <a:gd name="T19" fmla="*/ 60 h 61"/>
                  <a:gd name="T20" fmla="*/ 2 w 65"/>
                  <a:gd name="T21" fmla="*/ 5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1">
                    <a:moveTo>
                      <a:pt x="2" y="59"/>
                    </a:moveTo>
                    <a:cubicBezTo>
                      <a:pt x="4" y="58"/>
                      <a:pt x="5" y="57"/>
                      <a:pt x="7" y="57"/>
                    </a:cubicBezTo>
                    <a:cubicBezTo>
                      <a:pt x="8" y="56"/>
                      <a:pt x="10" y="55"/>
                      <a:pt x="11" y="54"/>
                    </a:cubicBezTo>
                    <a:cubicBezTo>
                      <a:pt x="14" y="53"/>
                      <a:pt x="18" y="53"/>
                      <a:pt x="21" y="52"/>
                    </a:cubicBezTo>
                    <a:cubicBezTo>
                      <a:pt x="23" y="52"/>
                      <a:pt x="25" y="52"/>
                      <a:pt x="26" y="51"/>
                    </a:cubicBezTo>
                    <a:cubicBezTo>
                      <a:pt x="36" y="49"/>
                      <a:pt x="47" y="46"/>
                      <a:pt x="56" y="39"/>
                    </a:cubicBezTo>
                    <a:cubicBezTo>
                      <a:pt x="64" y="32"/>
                      <a:pt x="65" y="24"/>
                      <a:pt x="64" y="15"/>
                    </a:cubicBezTo>
                    <a:cubicBezTo>
                      <a:pt x="63" y="11"/>
                      <a:pt x="60" y="4"/>
                      <a:pt x="60" y="3"/>
                    </a:cubicBezTo>
                    <a:cubicBezTo>
                      <a:pt x="61" y="1"/>
                      <a:pt x="62" y="1"/>
                      <a:pt x="61" y="0"/>
                    </a:cubicBezTo>
                    <a:cubicBezTo>
                      <a:pt x="0" y="60"/>
                      <a:pt x="0" y="60"/>
                      <a:pt x="0" y="60"/>
                    </a:cubicBezTo>
                    <a:cubicBezTo>
                      <a:pt x="0" y="61"/>
                      <a:pt x="2" y="60"/>
                      <a:pt x="2" y="59"/>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4" name="Freeform 213"/>
              <p:cNvSpPr>
                <a:spLocks/>
              </p:cNvSpPr>
              <p:nvPr/>
            </p:nvSpPr>
            <p:spPr bwMode="auto">
              <a:xfrm>
                <a:off x="4640433" y="1333166"/>
                <a:ext cx="279418" cy="288432"/>
              </a:xfrm>
              <a:custGeom>
                <a:avLst/>
                <a:gdLst>
                  <a:gd name="T0" fmla="*/ 23 w 62"/>
                  <a:gd name="T1" fmla="*/ 9 h 64"/>
                  <a:gd name="T2" fmla="*/ 10 w 62"/>
                  <a:gd name="T3" fmla="*/ 38 h 64"/>
                  <a:gd name="T4" fmla="*/ 9 w 62"/>
                  <a:gd name="T5" fmla="*/ 43 h 64"/>
                  <a:gd name="T6" fmla="*/ 7 w 62"/>
                  <a:gd name="T7" fmla="*/ 53 h 64"/>
                  <a:gd name="T8" fmla="*/ 4 w 62"/>
                  <a:gd name="T9" fmla="*/ 57 h 64"/>
                  <a:gd name="T10" fmla="*/ 2 w 62"/>
                  <a:gd name="T11" fmla="*/ 61 h 64"/>
                  <a:gd name="T12" fmla="*/ 1 w 62"/>
                  <a:gd name="T13" fmla="*/ 64 h 64"/>
                  <a:gd name="T14" fmla="*/ 1 w 62"/>
                  <a:gd name="T15" fmla="*/ 64 h 64"/>
                  <a:gd name="T16" fmla="*/ 62 w 62"/>
                  <a:gd name="T17" fmla="*/ 4 h 64"/>
                  <a:gd name="T18" fmla="*/ 59 w 62"/>
                  <a:gd name="T19" fmla="*/ 5 h 64"/>
                  <a:gd name="T20" fmla="*/ 47 w 62"/>
                  <a:gd name="T21" fmla="*/ 1 h 64"/>
                  <a:gd name="T22" fmla="*/ 23 w 62"/>
                  <a:gd name="T2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 h="64">
                    <a:moveTo>
                      <a:pt x="23" y="9"/>
                    </a:moveTo>
                    <a:cubicBezTo>
                      <a:pt x="16" y="17"/>
                      <a:pt x="12" y="28"/>
                      <a:pt x="10" y="38"/>
                    </a:cubicBezTo>
                    <a:cubicBezTo>
                      <a:pt x="10" y="39"/>
                      <a:pt x="9" y="41"/>
                      <a:pt x="9" y="43"/>
                    </a:cubicBezTo>
                    <a:cubicBezTo>
                      <a:pt x="9" y="46"/>
                      <a:pt x="8" y="50"/>
                      <a:pt x="7" y="53"/>
                    </a:cubicBezTo>
                    <a:cubicBezTo>
                      <a:pt x="6" y="54"/>
                      <a:pt x="5" y="56"/>
                      <a:pt x="4" y="57"/>
                    </a:cubicBezTo>
                    <a:cubicBezTo>
                      <a:pt x="4" y="59"/>
                      <a:pt x="3" y="60"/>
                      <a:pt x="2" y="61"/>
                    </a:cubicBezTo>
                    <a:cubicBezTo>
                      <a:pt x="1" y="62"/>
                      <a:pt x="0" y="63"/>
                      <a:pt x="1" y="64"/>
                    </a:cubicBezTo>
                    <a:cubicBezTo>
                      <a:pt x="1" y="64"/>
                      <a:pt x="1" y="64"/>
                      <a:pt x="1" y="64"/>
                    </a:cubicBezTo>
                    <a:cubicBezTo>
                      <a:pt x="62" y="4"/>
                      <a:pt x="62" y="4"/>
                      <a:pt x="62" y="4"/>
                    </a:cubicBezTo>
                    <a:cubicBezTo>
                      <a:pt x="62" y="3"/>
                      <a:pt x="61" y="4"/>
                      <a:pt x="59" y="5"/>
                    </a:cubicBezTo>
                    <a:cubicBezTo>
                      <a:pt x="57" y="5"/>
                      <a:pt x="51" y="2"/>
                      <a:pt x="47" y="1"/>
                    </a:cubicBezTo>
                    <a:cubicBezTo>
                      <a:pt x="39" y="0"/>
                      <a:pt x="30" y="1"/>
                      <a:pt x="23" y="9"/>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35" name="leaf"/>
            <p:cNvGrpSpPr/>
            <p:nvPr/>
          </p:nvGrpSpPr>
          <p:grpSpPr>
            <a:xfrm>
              <a:off x="7060441" y="1429130"/>
              <a:ext cx="518277" cy="340261"/>
              <a:chOff x="6875775" y="1394004"/>
              <a:chExt cx="518277" cy="340261"/>
            </a:xfrm>
          </p:grpSpPr>
          <p:sp>
            <p:nvSpPr>
              <p:cNvPr id="211" name="Freeform 210"/>
              <p:cNvSpPr>
                <a:spLocks/>
              </p:cNvSpPr>
              <p:nvPr/>
            </p:nvSpPr>
            <p:spPr bwMode="auto">
              <a:xfrm>
                <a:off x="6875777" y="1409780"/>
                <a:ext cx="518275" cy="324485"/>
              </a:xfrm>
              <a:custGeom>
                <a:avLst/>
                <a:gdLst>
                  <a:gd name="T0" fmla="*/ 112 w 115"/>
                  <a:gd name="T1" fmla="*/ 3 h 72"/>
                  <a:gd name="T2" fmla="*/ 106 w 115"/>
                  <a:gd name="T3" fmla="*/ 7 h 72"/>
                  <a:gd name="T4" fmla="*/ 101 w 115"/>
                  <a:gd name="T5" fmla="*/ 12 h 72"/>
                  <a:gd name="T6" fmla="*/ 93 w 115"/>
                  <a:gd name="T7" fmla="*/ 25 h 72"/>
                  <a:gd name="T8" fmla="*/ 89 w 115"/>
                  <a:gd name="T9" fmla="*/ 32 h 72"/>
                  <a:gd name="T10" fmla="*/ 56 w 115"/>
                  <a:gd name="T11" fmla="*/ 65 h 72"/>
                  <a:gd name="T12" fmla="*/ 20 w 115"/>
                  <a:gd name="T13" fmla="*/ 63 h 72"/>
                  <a:gd name="T14" fmla="*/ 4 w 115"/>
                  <a:gd name="T15" fmla="*/ 52 h 72"/>
                  <a:gd name="T16" fmla="*/ 0 w 115"/>
                  <a:gd name="T17" fmla="*/ 52 h 72"/>
                  <a:gd name="T18" fmla="*/ 115 w 115"/>
                  <a:gd name="T19" fmla="*/ 0 h 72"/>
                  <a:gd name="T20" fmla="*/ 112 w 115"/>
                  <a:gd name="T21" fmla="*/ 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72">
                    <a:moveTo>
                      <a:pt x="112" y="3"/>
                    </a:moveTo>
                    <a:cubicBezTo>
                      <a:pt x="110" y="5"/>
                      <a:pt x="108" y="6"/>
                      <a:pt x="106" y="7"/>
                    </a:cubicBezTo>
                    <a:cubicBezTo>
                      <a:pt x="104" y="9"/>
                      <a:pt x="103" y="11"/>
                      <a:pt x="101" y="12"/>
                    </a:cubicBezTo>
                    <a:cubicBezTo>
                      <a:pt x="98" y="16"/>
                      <a:pt x="95" y="21"/>
                      <a:pt x="93" y="25"/>
                    </a:cubicBezTo>
                    <a:cubicBezTo>
                      <a:pt x="91" y="27"/>
                      <a:pt x="90" y="29"/>
                      <a:pt x="89" y="32"/>
                    </a:cubicBezTo>
                    <a:cubicBezTo>
                      <a:pt x="81" y="44"/>
                      <a:pt x="71" y="57"/>
                      <a:pt x="56" y="65"/>
                    </a:cubicBezTo>
                    <a:cubicBezTo>
                      <a:pt x="43" y="72"/>
                      <a:pt x="30" y="70"/>
                      <a:pt x="20" y="63"/>
                    </a:cubicBezTo>
                    <a:cubicBezTo>
                      <a:pt x="15" y="60"/>
                      <a:pt x="7" y="52"/>
                      <a:pt x="4" y="52"/>
                    </a:cubicBezTo>
                    <a:cubicBezTo>
                      <a:pt x="2" y="52"/>
                      <a:pt x="1" y="53"/>
                      <a:pt x="0" y="52"/>
                    </a:cubicBezTo>
                    <a:cubicBezTo>
                      <a:pt x="115" y="0"/>
                      <a:pt x="115" y="0"/>
                      <a:pt x="115" y="0"/>
                    </a:cubicBezTo>
                    <a:cubicBezTo>
                      <a:pt x="115" y="1"/>
                      <a:pt x="113" y="2"/>
                      <a:pt x="112" y="3"/>
                    </a:cubicBezTo>
                    <a:close/>
                  </a:path>
                </a:pathLst>
              </a:custGeom>
              <a:solidFill>
                <a:srgbClr val="3B9137">
                  <a:lumMod val="75000"/>
                </a:srgb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2" name="Freeform 211"/>
              <p:cNvSpPr>
                <a:spLocks/>
              </p:cNvSpPr>
              <p:nvPr/>
            </p:nvSpPr>
            <p:spPr bwMode="auto">
              <a:xfrm>
                <a:off x="6875775" y="1394004"/>
                <a:ext cx="518275" cy="256884"/>
              </a:xfrm>
              <a:custGeom>
                <a:avLst/>
                <a:gdLst>
                  <a:gd name="T0" fmla="*/ 28 w 115"/>
                  <a:gd name="T1" fmla="*/ 6 h 57"/>
                  <a:gd name="T2" fmla="*/ 74 w 115"/>
                  <a:gd name="T3" fmla="*/ 4 h 57"/>
                  <a:gd name="T4" fmla="*/ 81 w 115"/>
                  <a:gd name="T5" fmla="*/ 5 h 57"/>
                  <a:gd name="T6" fmla="*/ 96 w 115"/>
                  <a:gd name="T7" fmla="*/ 7 h 57"/>
                  <a:gd name="T8" fmla="*/ 104 w 115"/>
                  <a:gd name="T9" fmla="*/ 6 h 57"/>
                  <a:gd name="T10" fmla="*/ 110 w 115"/>
                  <a:gd name="T11" fmla="*/ 5 h 57"/>
                  <a:gd name="T12" fmla="*/ 115 w 115"/>
                  <a:gd name="T13" fmla="*/ 5 h 57"/>
                  <a:gd name="T14" fmla="*/ 115 w 115"/>
                  <a:gd name="T15" fmla="*/ 5 h 57"/>
                  <a:gd name="T16" fmla="*/ 0 w 115"/>
                  <a:gd name="T17" fmla="*/ 57 h 57"/>
                  <a:gd name="T18" fmla="*/ 3 w 115"/>
                  <a:gd name="T19" fmla="*/ 54 h 57"/>
                  <a:gd name="T20" fmla="*/ 5 w 115"/>
                  <a:gd name="T21" fmla="*/ 35 h 57"/>
                  <a:gd name="T22" fmla="*/ 28 w 115"/>
                  <a:gd name="T23" fmla="*/ 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5" h="57">
                    <a:moveTo>
                      <a:pt x="28" y="6"/>
                    </a:moveTo>
                    <a:cubicBezTo>
                      <a:pt x="43" y="0"/>
                      <a:pt x="59" y="2"/>
                      <a:pt x="74" y="4"/>
                    </a:cubicBezTo>
                    <a:cubicBezTo>
                      <a:pt x="76" y="4"/>
                      <a:pt x="79" y="5"/>
                      <a:pt x="81" y="5"/>
                    </a:cubicBezTo>
                    <a:cubicBezTo>
                      <a:pt x="86" y="6"/>
                      <a:pt x="91" y="7"/>
                      <a:pt x="96" y="7"/>
                    </a:cubicBezTo>
                    <a:cubicBezTo>
                      <a:pt x="99" y="7"/>
                      <a:pt x="101" y="7"/>
                      <a:pt x="104" y="6"/>
                    </a:cubicBezTo>
                    <a:cubicBezTo>
                      <a:pt x="106" y="6"/>
                      <a:pt x="108" y="5"/>
                      <a:pt x="110" y="5"/>
                    </a:cubicBezTo>
                    <a:cubicBezTo>
                      <a:pt x="111" y="5"/>
                      <a:pt x="114" y="3"/>
                      <a:pt x="115" y="5"/>
                    </a:cubicBezTo>
                    <a:cubicBezTo>
                      <a:pt x="115" y="5"/>
                      <a:pt x="115" y="5"/>
                      <a:pt x="115" y="5"/>
                    </a:cubicBezTo>
                    <a:cubicBezTo>
                      <a:pt x="0" y="57"/>
                      <a:pt x="0" y="57"/>
                      <a:pt x="0" y="57"/>
                    </a:cubicBezTo>
                    <a:cubicBezTo>
                      <a:pt x="0" y="56"/>
                      <a:pt x="1" y="56"/>
                      <a:pt x="3" y="54"/>
                    </a:cubicBezTo>
                    <a:cubicBezTo>
                      <a:pt x="4" y="51"/>
                      <a:pt x="4" y="41"/>
                      <a:pt x="5" y="35"/>
                    </a:cubicBezTo>
                    <a:cubicBezTo>
                      <a:pt x="7" y="22"/>
                      <a:pt x="13" y="12"/>
                      <a:pt x="28" y="6"/>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36" name="leaf"/>
            <p:cNvGrpSpPr/>
            <p:nvPr/>
          </p:nvGrpSpPr>
          <p:grpSpPr>
            <a:xfrm>
              <a:off x="7686880" y="2206546"/>
              <a:ext cx="500248" cy="799947"/>
              <a:chOff x="7502214" y="2171420"/>
              <a:chExt cx="500248" cy="799947"/>
            </a:xfrm>
          </p:grpSpPr>
          <p:sp>
            <p:nvSpPr>
              <p:cNvPr id="209" name="Freeform 208"/>
              <p:cNvSpPr>
                <a:spLocks/>
              </p:cNvSpPr>
              <p:nvPr/>
            </p:nvSpPr>
            <p:spPr bwMode="auto">
              <a:xfrm>
                <a:off x="7673470" y="2175926"/>
                <a:ext cx="328992" cy="795441"/>
              </a:xfrm>
              <a:custGeom>
                <a:avLst/>
                <a:gdLst>
                  <a:gd name="T0" fmla="*/ 53 w 73"/>
                  <a:gd name="T1" fmla="*/ 6 h 176"/>
                  <a:gd name="T2" fmla="*/ 52 w 73"/>
                  <a:gd name="T3" fmla="*/ 16 h 176"/>
                  <a:gd name="T4" fmla="*/ 53 w 73"/>
                  <a:gd name="T5" fmla="*/ 27 h 176"/>
                  <a:gd name="T6" fmla="*/ 59 w 73"/>
                  <a:gd name="T7" fmla="*/ 48 h 176"/>
                  <a:gd name="T8" fmla="*/ 62 w 73"/>
                  <a:gd name="T9" fmla="*/ 59 h 176"/>
                  <a:gd name="T10" fmla="*/ 68 w 73"/>
                  <a:gd name="T11" fmla="*/ 126 h 176"/>
                  <a:gd name="T12" fmla="*/ 32 w 73"/>
                  <a:gd name="T13" fmla="*/ 164 h 176"/>
                  <a:gd name="T14" fmla="*/ 4 w 73"/>
                  <a:gd name="T15" fmla="*/ 171 h 176"/>
                  <a:gd name="T16" fmla="*/ 0 w 73"/>
                  <a:gd name="T17" fmla="*/ 175 h 176"/>
                  <a:gd name="T18" fmla="*/ 52 w 73"/>
                  <a:gd name="T19" fmla="*/ 0 h 176"/>
                  <a:gd name="T20" fmla="*/ 53 w 73"/>
                  <a:gd name="T21" fmla="*/ 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176">
                    <a:moveTo>
                      <a:pt x="53" y="6"/>
                    </a:moveTo>
                    <a:cubicBezTo>
                      <a:pt x="53" y="9"/>
                      <a:pt x="53" y="13"/>
                      <a:pt x="52" y="16"/>
                    </a:cubicBezTo>
                    <a:cubicBezTo>
                      <a:pt x="52" y="20"/>
                      <a:pt x="53" y="24"/>
                      <a:pt x="53" y="27"/>
                    </a:cubicBezTo>
                    <a:cubicBezTo>
                      <a:pt x="54" y="34"/>
                      <a:pt x="56" y="41"/>
                      <a:pt x="59" y="48"/>
                    </a:cubicBezTo>
                    <a:cubicBezTo>
                      <a:pt x="60" y="52"/>
                      <a:pt x="61" y="55"/>
                      <a:pt x="62" y="59"/>
                    </a:cubicBezTo>
                    <a:cubicBezTo>
                      <a:pt x="68" y="79"/>
                      <a:pt x="73" y="103"/>
                      <a:pt x="68" y="126"/>
                    </a:cubicBezTo>
                    <a:cubicBezTo>
                      <a:pt x="63" y="148"/>
                      <a:pt x="49" y="159"/>
                      <a:pt x="32" y="164"/>
                    </a:cubicBezTo>
                    <a:cubicBezTo>
                      <a:pt x="23" y="167"/>
                      <a:pt x="7" y="169"/>
                      <a:pt x="4" y="171"/>
                    </a:cubicBezTo>
                    <a:cubicBezTo>
                      <a:pt x="2" y="173"/>
                      <a:pt x="2" y="176"/>
                      <a:pt x="0" y="175"/>
                    </a:cubicBezTo>
                    <a:cubicBezTo>
                      <a:pt x="52" y="0"/>
                      <a:pt x="52" y="0"/>
                      <a:pt x="52" y="0"/>
                    </a:cubicBezTo>
                    <a:cubicBezTo>
                      <a:pt x="54" y="1"/>
                      <a:pt x="53" y="5"/>
                      <a:pt x="53" y="6"/>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0" name="Freeform 209"/>
              <p:cNvSpPr>
                <a:spLocks/>
              </p:cNvSpPr>
              <p:nvPr/>
            </p:nvSpPr>
            <p:spPr bwMode="auto">
              <a:xfrm>
                <a:off x="7502214" y="2171420"/>
                <a:ext cx="405607" cy="795441"/>
              </a:xfrm>
              <a:custGeom>
                <a:avLst/>
                <a:gdLst>
                  <a:gd name="T0" fmla="*/ 8 w 90"/>
                  <a:gd name="T1" fmla="*/ 98 h 176"/>
                  <a:gd name="T2" fmla="*/ 50 w 90"/>
                  <a:gd name="T3" fmla="*/ 45 h 176"/>
                  <a:gd name="T4" fmla="*/ 59 w 90"/>
                  <a:gd name="T5" fmla="*/ 38 h 176"/>
                  <a:gd name="T6" fmla="*/ 75 w 90"/>
                  <a:gd name="T7" fmla="*/ 23 h 176"/>
                  <a:gd name="T8" fmla="*/ 81 w 90"/>
                  <a:gd name="T9" fmla="*/ 15 h 176"/>
                  <a:gd name="T10" fmla="*/ 86 w 90"/>
                  <a:gd name="T11" fmla="*/ 6 h 176"/>
                  <a:gd name="T12" fmla="*/ 90 w 90"/>
                  <a:gd name="T13" fmla="*/ 1 h 176"/>
                  <a:gd name="T14" fmla="*/ 90 w 90"/>
                  <a:gd name="T15" fmla="*/ 1 h 176"/>
                  <a:gd name="T16" fmla="*/ 38 w 90"/>
                  <a:gd name="T17" fmla="*/ 176 h 176"/>
                  <a:gd name="T18" fmla="*/ 37 w 90"/>
                  <a:gd name="T19" fmla="*/ 170 h 176"/>
                  <a:gd name="T20" fmla="*/ 18 w 90"/>
                  <a:gd name="T21" fmla="*/ 150 h 176"/>
                  <a:gd name="T22" fmla="*/ 8 w 90"/>
                  <a:gd name="T23" fmla="*/ 9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0" h="176">
                    <a:moveTo>
                      <a:pt x="8" y="98"/>
                    </a:moveTo>
                    <a:cubicBezTo>
                      <a:pt x="17" y="75"/>
                      <a:pt x="34" y="59"/>
                      <a:pt x="50" y="45"/>
                    </a:cubicBezTo>
                    <a:cubicBezTo>
                      <a:pt x="53" y="42"/>
                      <a:pt x="56" y="40"/>
                      <a:pt x="59" y="38"/>
                    </a:cubicBezTo>
                    <a:cubicBezTo>
                      <a:pt x="64" y="33"/>
                      <a:pt x="70" y="29"/>
                      <a:pt x="75" y="23"/>
                    </a:cubicBezTo>
                    <a:cubicBezTo>
                      <a:pt x="77" y="21"/>
                      <a:pt x="80" y="18"/>
                      <a:pt x="81" y="15"/>
                    </a:cubicBezTo>
                    <a:cubicBezTo>
                      <a:pt x="83" y="12"/>
                      <a:pt x="84" y="9"/>
                      <a:pt x="86" y="6"/>
                    </a:cubicBezTo>
                    <a:cubicBezTo>
                      <a:pt x="87" y="5"/>
                      <a:pt x="88" y="0"/>
                      <a:pt x="90" y="1"/>
                    </a:cubicBezTo>
                    <a:cubicBezTo>
                      <a:pt x="90" y="1"/>
                      <a:pt x="90" y="1"/>
                      <a:pt x="90" y="1"/>
                    </a:cubicBezTo>
                    <a:cubicBezTo>
                      <a:pt x="38" y="176"/>
                      <a:pt x="38" y="176"/>
                      <a:pt x="38" y="176"/>
                    </a:cubicBezTo>
                    <a:cubicBezTo>
                      <a:pt x="36" y="176"/>
                      <a:pt x="38" y="175"/>
                      <a:pt x="37" y="170"/>
                    </a:cubicBezTo>
                    <a:cubicBezTo>
                      <a:pt x="36" y="166"/>
                      <a:pt x="24" y="157"/>
                      <a:pt x="18" y="150"/>
                    </a:cubicBezTo>
                    <a:cubicBezTo>
                      <a:pt x="7" y="136"/>
                      <a:pt x="0" y="119"/>
                      <a:pt x="8" y="98"/>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37" name="leaf"/>
            <p:cNvGrpSpPr/>
            <p:nvPr/>
          </p:nvGrpSpPr>
          <p:grpSpPr>
            <a:xfrm>
              <a:off x="7894190" y="2979453"/>
              <a:ext cx="446168" cy="437154"/>
              <a:chOff x="7709524" y="2944327"/>
              <a:chExt cx="446168" cy="437154"/>
            </a:xfrm>
          </p:grpSpPr>
          <p:sp>
            <p:nvSpPr>
              <p:cNvPr id="207" name="Freeform 206"/>
              <p:cNvSpPr>
                <a:spLocks/>
              </p:cNvSpPr>
              <p:nvPr/>
            </p:nvSpPr>
            <p:spPr bwMode="auto">
              <a:xfrm>
                <a:off x="7709524" y="2971367"/>
                <a:ext cx="441661" cy="410114"/>
              </a:xfrm>
              <a:custGeom>
                <a:avLst/>
                <a:gdLst>
                  <a:gd name="T0" fmla="*/ 94 w 98"/>
                  <a:gd name="T1" fmla="*/ 89 h 91"/>
                  <a:gd name="T2" fmla="*/ 88 w 98"/>
                  <a:gd name="T3" fmla="*/ 85 h 91"/>
                  <a:gd name="T4" fmla="*/ 81 w 98"/>
                  <a:gd name="T5" fmla="*/ 82 h 91"/>
                  <a:gd name="T6" fmla="*/ 66 w 98"/>
                  <a:gd name="T7" fmla="*/ 78 h 91"/>
                  <a:gd name="T8" fmla="*/ 58 w 98"/>
                  <a:gd name="T9" fmla="*/ 77 h 91"/>
                  <a:gd name="T10" fmla="*/ 14 w 98"/>
                  <a:gd name="T11" fmla="*/ 58 h 91"/>
                  <a:gd name="T12" fmla="*/ 2 w 98"/>
                  <a:gd name="T13" fmla="*/ 23 h 91"/>
                  <a:gd name="T14" fmla="*/ 7 w 98"/>
                  <a:gd name="T15" fmla="*/ 4 h 91"/>
                  <a:gd name="T16" fmla="*/ 6 w 98"/>
                  <a:gd name="T17" fmla="*/ 0 h 91"/>
                  <a:gd name="T18" fmla="*/ 98 w 98"/>
                  <a:gd name="T19" fmla="*/ 90 h 91"/>
                  <a:gd name="T20" fmla="*/ 94 w 98"/>
                  <a:gd name="T21" fmla="*/ 8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91">
                    <a:moveTo>
                      <a:pt x="94" y="89"/>
                    </a:moveTo>
                    <a:cubicBezTo>
                      <a:pt x="92" y="88"/>
                      <a:pt x="90" y="86"/>
                      <a:pt x="88" y="85"/>
                    </a:cubicBezTo>
                    <a:cubicBezTo>
                      <a:pt x="85" y="83"/>
                      <a:pt x="83" y="82"/>
                      <a:pt x="81" y="82"/>
                    </a:cubicBezTo>
                    <a:cubicBezTo>
                      <a:pt x="76" y="80"/>
                      <a:pt x="71" y="79"/>
                      <a:pt x="66" y="78"/>
                    </a:cubicBezTo>
                    <a:cubicBezTo>
                      <a:pt x="63" y="78"/>
                      <a:pt x="60" y="77"/>
                      <a:pt x="58" y="77"/>
                    </a:cubicBezTo>
                    <a:cubicBezTo>
                      <a:pt x="43" y="74"/>
                      <a:pt x="27" y="69"/>
                      <a:pt x="14" y="58"/>
                    </a:cubicBezTo>
                    <a:cubicBezTo>
                      <a:pt x="2" y="48"/>
                      <a:pt x="0" y="35"/>
                      <a:pt x="2" y="23"/>
                    </a:cubicBezTo>
                    <a:cubicBezTo>
                      <a:pt x="4" y="17"/>
                      <a:pt x="8" y="6"/>
                      <a:pt x="7" y="4"/>
                    </a:cubicBezTo>
                    <a:cubicBezTo>
                      <a:pt x="7" y="2"/>
                      <a:pt x="5" y="1"/>
                      <a:pt x="6" y="0"/>
                    </a:cubicBezTo>
                    <a:cubicBezTo>
                      <a:pt x="98" y="90"/>
                      <a:pt x="98" y="90"/>
                      <a:pt x="98" y="90"/>
                    </a:cubicBezTo>
                    <a:cubicBezTo>
                      <a:pt x="97" y="91"/>
                      <a:pt x="94" y="89"/>
                      <a:pt x="94" y="89"/>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8" name="Freeform 207"/>
              <p:cNvSpPr>
                <a:spLocks/>
              </p:cNvSpPr>
              <p:nvPr/>
            </p:nvSpPr>
            <p:spPr bwMode="auto">
              <a:xfrm>
                <a:off x="7736565" y="2944327"/>
                <a:ext cx="419127" cy="432647"/>
              </a:xfrm>
              <a:custGeom>
                <a:avLst/>
                <a:gdLst>
                  <a:gd name="T0" fmla="*/ 58 w 93"/>
                  <a:gd name="T1" fmla="*/ 13 h 96"/>
                  <a:gd name="T2" fmla="*/ 78 w 93"/>
                  <a:gd name="T3" fmla="*/ 56 h 96"/>
                  <a:gd name="T4" fmla="*/ 79 w 93"/>
                  <a:gd name="T5" fmla="*/ 64 h 96"/>
                  <a:gd name="T6" fmla="*/ 83 w 93"/>
                  <a:gd name="T7" fmla="*/ 79 h 96"/>
                  <a:gd name="T8" fmla="*/ 86 w 93"/>
                  <a:gd name="T9" fmla="*/ 86 h 96"/>
                  <a:gd name="T10" fmla="*/ 90 w 93"/>
                  <a:gd name="T11" fmla="*/ 92 h 96"/>
                  <a:gd name="T12" fmla="*/ 92 w 93"/>
                  <a:gd name="T13" fmla="*/ 96 h 96"/>
                  <a:gd name="T14" fmla="*/ 92 w 93"/>
                  <a:gd name="T15" fmla="*/ 96 h 96"/>
                  <a:gd name="T16" fmla="*/ 0 w 93"/>
                  <a:gd name="T17" fmla="*/ 6 h 96"/>
                  <a:gd name="T18" fmla="*/ 4 w 93"/>
                  <a:gd name="T19" fmla="*/ 7 h 96"/>
                  <a:gd name="T20" fmla="*/ 23 w 93"/>
                  <a:gd name="T21" fmla="*/ 2 h 96"/>
                  <a:gd name="T22" fmla="*/ 58 w 93"/>
                  <a:gd name="T23" fmla="*/ 13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96">
                    <a:moveTo>
                      <a:pt x="58" y="13"/>
                    </a:moveTo>
                    <a:cubicBezTo>
                      <a:pt x="70" y="26"/>
                      <a:pt x="74" y="42"/>
                      <a:pt x="78" y="56"/>
                    </a:cubicBezTo>
                    <a:cubicBezTo>
                      <a:pt x="78" y="59"/>
                      <a:pt x="79" y="62"/>
                      <a:pt x="79" y="64"/>
                    </a:cubicBezTo>
                    <a:cubicBezTo>
                      <a:pt x="80" y="69"/>
                      <a:pt x="81" y="74"/>
                      <a:pt x="83" y="79"/>
                    </a:cubicBezTo>
                    <a:cubicBezTo>
                      <a:pt x="84" y="82"/>
                      <a:pt x="85" y="84"/>
                      <a:pt x="86" y="86"/>
                    </a:cubicBezTo>
                    <a:cubicBezTo>
                      <a:pt x="87" y="88"/>
                      <a:pt x="89" y="90"/>
                      <a:pt x="90" y="92"/>
                    </a:cubicBezTo>
                    <a:cubicBezTo>
                      <a:pt x="91" y="92"/>
                      <a:pt x="93" y="95"/>
                      <a:pt x="92" y="96"/>
                    </a:cubicBezTo>
                    <a:cubicBezTo>
                      <a:pt x="92" y="96"/>
                      <a:pt x="92" y="96"/>
                      <a:pt x="92" y="96"/>
                    </a:cubicBezTo>
                    <a:cubicBezTo>
                      <a:pt x="0" y="6"/>
                      <a:pt x="0" y="6"/>
                      <a:pt x="0" y="6"/>
                    </a:cubicBezTo>
                    <a:cubicBezTo>
                      <a:pt x="1" y="5"/>
                      <a:pt x="1" y="7"/>
                      <a:pt x="4" y="7"/>
                    </a:cubicBezTo>
                    <a:cubicBezTo>
                      <a:pt x="7" y="8"/>
                      <a:pt x="16" y="3"/>
                      <a:pt x="23" y="2"/>
                    </a:cubicBezTo>
                    <a:cubicBezTo>
                      <a:pt x="35" y="0"/>
                      <a:pt x="48" y="1"/>
                      <a:pt x="58" y="13"/>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38" name="leaf"/>
            <p:cNvGrpSpPr/>
            <p:nvPr/>
          </p:nvGrpSpPr>
          <p:grpSpPr>
            <a:xfrm>
              <a:off x="6938761" y="2709048"/>
              <a:ext cx="279418" cy="455181"/>
              <a:chOff x="6754095" y="2673922"/>
              <a:chExt cx="279418" cy="455181"/>
            </a:xfrm>
          </p:grpSpPr>
          <p:sp>
            <p:nvSpPr>
              <p:cNvPr id="205" name="Freeform 204"/>
              <p:cNvSpPr>
                <a:spLocks/>
              </p:cNvSpPr>
              <p:nvPr/>
            </p:nvSpPr>
            <p:spPr bwMode="auto">
              <a:xfrm>
                <a:off x="6857750" y="2678429"/>
                <a:ext cx="175763" cy="450674"/>
              </a:xfrm>
              <a:custGeom>
                <a:avLst/>
                <a:gdLst>
                  <a:gd name="T0" fmla="*/ 26 w 39"/>
                  <a:gd name="T1" fmla="*/ 3 h 100"/>
                  <a:gd name="T2" fmla="*/ 25 w 39"/>
                  <a:gd name="T3" fmla="*/ 9 h 100"/>
                  <a:gd name="T4" fmla="*/ 26 w 39"/>
                  <a:gd name="T5" fmla="*/ 15 h 100"/>
                  <a:gd name="T6" fmla="*/ 30 w 39"/>
                  <a:gd name="T7" fmla="*/ 27 h 100"/>
                  <a:gd name="T8" fmla="*/ 32 w 39"/>
                  <a:gd name="T9" fmla="*/ 33 h 100"/>
                  <a:gd name="T10" fmla="*/ 37 w 39"/>
                  <a:gd name="T11" fmla="*/ 71 h 100"/>
                  <a:gd name="T12" fmla="*/ 17 w 39"/>
                  <a:gd name="T13" fmla="*/ 93 h 100"/>
                  <a:gd name="T14" fmla="*/ 2 w 39"/>
                  <a:gd name="T15" fmla="*/ 98 h 100"/>
                  <a:gd name="T16" fmla="*/ 0 w 39"/>
                  <a:gd name="T17" fmla="*/ 100 h 100"/>
                  <a:gd name="T18" fmla="*/ 25 w 39"/>
                  <a:gd name="T19" fmla="*/ 0 h 100"/>
                  <a:gd name="T20" fmla="*/ 26 w 39"/>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100">
                    <a:moveTo>
                      <a:pt x="26" y="3"/>
                    </a:moveTo>
                    <a:cubicBezTo>
                      <a:pt x="26" y="5"/>
                      <a:pt x="25" y="7"/>
                      <a:pt x="25" y="9"/>
                    </a:cubicBezTo>
                    <a:cubicBezTo>
                      <a:pt x="25" y="11"/>
                      <a:pt x="25" y="13"/>
                      <a:pt x="26" y="15"/>
                    </a:cubicBezTo>
                    <a:cubicBezTo>
                      <a:pt x="27" y="19"/>
                      <a:pt x="28" y="23"/>
                      <a:pt x="30" y="27"/>
                    </a:cubicBezTo>
                    <a:cubicBezTo>
                      <a:pt x="30" y="29"/>
                      <a:pt x="31" y="31"/>
                      <a:pt x="32" y="33"/>
                    </a:cubicBezTo>
                    <a:cubicBezTo>
                      <a:pt x="36" y="44"/>
                      <a:pt x="39" y="57"/>
                      <a:pt x="37" y="71"/>
                    </a:cubicBezTo>
                    <a:cubicBezTo>
                      <a:pt x="34" y="83"/>
                      <a:pt x="26" y="90"/>
                      <a:pt x="17" y="93"/>
                    </a:cubicBezTo>
                    <a:cubicBezTo>
                      <a:pt x="12" y="95"/>
                      <a:pt x="3" y="96"/>
                      <a:pt x="2" y="98"/>
                    </a:cubicBezTo>
                    <a:cubicBezTo>
                      <a:pt x="0" y="99"/>
                      <a:pt x="1" y="100"/>
                      <a:pt x="0" y="100"/>
                    </a:cubicBezTo>
                    <a:cubicBezTo>
                      <a:pt x="25" y="0"/>
                      <a:pt x="25" y="0"/>
                      <a:pt x="25" y="0"/>
                    </a:cubicBezTo>
                    <a:cubicBezTo>
                      <a:pt x="26" y="0"/>
                      <a:pt x="26" y="3"/>
                      <a:pt x="26" y="3"/>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6" name="Freeform 205"/>
              <p:cNvSpPr>
                <a:spLocks/>
              </p:cNvSpPr>
              <p:nvPr/>
            </p:nvSpPr>
            <p:spPr bwMode="auto">
              <a:xfrm>
                <a:off x="6754095" y="2673922"/>
                <a:ext cx="216324" cy="455181"/>
              </a:xfrm>
              <a:custGeom>
                <a:avLst/>
                <a:gdLst>
                  <a:gd name="T0" fmla="*/ 4 w 48"/>
                  <a:gd name="T1" fmla="*/ 57 h 101"/>
                  <a:gd name="T2" fmla="*/ 26 w 48"/>
                  <a:gd name="T3" fmla="*/ 27 h 101"/>
                  <a:gd name="T4" fmla="*/ 31 w 48"/>
                  <a:gd name="T5" fmla="*/ 22 h 101"/>
                  <a:gd name="T6" fmla="*/ 40 w 48"/>
                  <a:gd name="T7" fmla="*/ 14 h 101"/>
                  <a:gd name="T8" fmla="*/ 43 w 48"/>
                  <a:gd name="T9" fmla="*/ 9 h 101"/>
                  <a:gd name="T10" fmla="*/ 45 w 48"/>
                  <a:gd name="T11" fmla="*/ 4 h 101"/>
                  <a:gd name="T12" fmla="*/ 48 w 48"/>
                  <a:gd name="T13" fmla="*/ 1 h 101"/>
                  <a:gd name="T14" fmla="*/ 48 w 48"/>
                  <a:gd name="T15" fmla="*/ 1 h 101"/>
                  <a:gd name="T16" fmla="*/ 23 w 48"/>
                  <a:gd name="T17" fmla="*/ 101 h 101"/>
                  <a:gd name="T18" fmla="*/ 22 w 48"/>
                  <a:gd name="T19" fmla="*/ 98 h 101"/>
                  <a:gd name="T20" fmla="*/ 10 w 48"/>
                  <a:gd name="T21" fmla="*/ 87 h 101"/>
                  <a:gd name="T22" fmla="*/ 4 w 48"/>
                  <a:gd name="T23" fmla="*/ 5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101">
                    <a:moveTo>
                      <a:pt x="4" y="57"/>
                    </a:moveTo>
                    <a:cubicBezTo>
                      <a:pt x="8" y="45"/>
                      <a:pt x="17" y="35"/>
                      <a:pt x="26" y="27"/>
                    </a:cubicBezTo>
                    <a:cubicBezTo>
                      <a:pt x="28" y="25"/>
                      <a:pt x="29" y="24"/>
                      <a:pt x="31" y="22"/>
                    </a:cubicBezTo>
                    <a:cubicBezTo>
                      <a:pt x="34" y="20"/>
                      <a:pt x="37" y="17"/>
                      <a:pt x="40" y="14"/>
                    </a:cubicBezTo>
                    <a:cubicBezTo>
                      <a:pt x="41" y="12"/>
                      <a:pt x="42" y="11"/>
                      <a:pt x="43" y="9"/>
                    </a:cubicBezTo>
                    <a:cubicBezTo>
                      <a:pt x="44" y="7"/>
                      <a:pt x="45" y="6"/>
                      <a:pt x="45" y="4"/>
                    </a:cubicBezTo>
                    <a:cubicBezTo>
                      <a:pt x="46" y="3"/>
                      <a:pt x="47" y="0"/>
                      <a:pt x="48" y="1"/>
                    </a:cubicBezTo>
                    <a:cubicBezTo>
                      <a:pt x="48" y="1"/>
                      <a:pt x="48" y="1"/>
                      <a:pt x="48" y="1"/>
                    </a:cubicBezTo>
                    <a:cubicBezTo>
                      <a:pt x="23" y="101"/>
                      <a:pt x="23" y="101"/>
                      <a:pt x="23" y="101"/>
                    </a:cubicBezTo>
                    <a:cubicBezTo>
                      <a:pt x="21" y="101"/>
                      <a:pt x="22" y="100"/>
                      <a:pt x="22" y="98"/>
                    </a:cubicBezTo>
                    <a:cubicBezTo>
                      <a:pt x="21" y="95"/>
                      <a:pt x="14" y="91"/>
                      <a:pt x="10" y="87"/>
                    </a:cubicBezTo>
                    <a:cubicBezTo>
                      <a:pt x="4" y="79"/>
                      <a:pt x="0" y="70"/>
                      <a:pt x="4" y="57"/>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39" name="leaf"/>
            <p:cNvGrpSpPr/>
            <p:nvPr/>
          </p:nvGrpSpPr>
          <p:grpSpPr>
            <a:xfrm>
              <a:off x="6352884" y="1426879"/>
              <a:ext cx="252378" cy="401100"/>
              <a:chOff x="6168218" y="1391753"/>
              <a:chExt cx="252378" cy="401100"/>
            </a:xfrm>
          </p:grpSpPr>
          <p:sp>
            <p:nvSpPr>
              <p:cNvPr id="203" name="Freeform 202"/>
              <p:cNvSpPr>
                <a:spLocks/>
              </p:cNvSpPr>
              <p:nvPr/>
            </p:nvSpPr>
            <p:spPr bwMode="auto">
              <a:xfrm>
                <a:off x="6258353" y="1391753"/>
                <a:ext cx="162243" cy="401100"/>
              </a:xfrm>
              <a:custGeom>
                <a:avLst/>
                <a:gdLst>
                  <a:gd name="T0" fmla="*/ 25 w 36"/>
                  <a:gd name="T1" fmla="*/ 3 h 89"/>
                  <a:gd name="T2" fmla="*/ 24 w 36"/>
                  <a:gd name="T3" fmla="*/ 8 h 89"/>
                  <a:gd name="T4" fmla="*/ 25 w 36"/>
                  <a:gd name="T5" fmla="*/ 14 h 89"/>
                  <a:gd name="T6" fmla="*/ 28 w 36"/>
                  <a:gd name="T7" fmla="*/ 24 h 89"/>
                  <a:gd name="T8" fmla="*/ 30 w 36"/>
                  <a:gd name="T9" fmla="*/ 30 h 89"/>
                  <a:gd name="T10" fmla="*/ 33 w 36"/>
                  <a:gd name="T11" fmla="*/ 64 h 89"/>
                  <a:gd name="T12" fmla="*/ 15 w 36"/>
                  <a:gd name="T13" fmla="*/ 83 h 89"/>
                  <a:gd name="T14" fmla="*/ 2 w 36"/>
                  <a:gd name="T15" fmla="*/ 87 h 89"/>
                  <a:gd name="T16" fmla="*/ 0 w 36"/>
                  <a:gd name="T17" fmla="*/ 89 h 89"/>
                  <a:gd name="T18" fmla="*/ 24 w 36"/>
                  <a:gd name="T19" fmla="*/ 0 h 89"/>
                  <a:gd name="T20" fmla="*/ 25 w 36"/>
                  <a:gd name="T21" fmla="*/ 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89">
                    <a:moveTo>
                      <a:pt x="25" y="3"/>
                    </a:moveTo>
                    <a:cubicBezTo>
                      <a:pt x="25" y="5"/>
                      <a:pt x="25" y="6"/>
                      <a:pt x="24" y="8"/>
                    </a:cubicBezTo>
                    <a:cubicBezTo>
                      <a:pt x="24" y="10"/>
                      <a:pt x="25" y="12"/>
                      <a:pt x="25" y="14"/>
                    </a:cubicBezTo>
                    <a:cubicBezTo>
                      <a:pt x="25" y="17"/>
                      <a:pt x="27" y="21"/>
                      <a:pt x="28" y="24"/>
                    </a:cubicBezTo>
                    <a:cubicBezTo>
                      <a:pt x="29" y="26"/>
                      <a:pt x="29" y="28"/>
                      <a:pt x="30" y="30"/>
                    </a:cubicBezTo>
                    <a:cubicBezTo>
                      <a:pt x="33" y="40"/>
                      <a:pt x="36" y="52"/>
                      <a:pt x="33" y="64"/>
                    </a:cubicBezTo>
                    <a:cubicBezTo>
                      <a:pt x="31" y="75"/>
                      <a:pt x="24" y="81"/>
                      <a:pt x="15" y="83"/>
                    </a:cubicBezTo>
                    <a:cubicBezTo>
                      <a:pt x="11" y="85"/>
                      <a:pt x="3" y="86"/>
                      <a:pt x="2" y="87"/>
                    </a:cubicBezTo>
                    <a:cubicBezTo>
                      <a:pt x="0" y="88"/>
                      <a:pt x="1" y="89"/>
                      <a:pt x="0" y="89"/>
                    </a:cubicBezTo>
                    <a:cubicBezTo>
                      <a:pt x="24" y="0"/>
                      <a:pt x="24" y="0"/>
                      <a:pt x="24" y="0"/>
                    </a:cubicBezTo>
                    <a:cubicBezTo>
                      <a:pt x="25" y="0"/>
                      <a:pt x="25" y="2"/>
                      <a:pt x="25" y="3"/>
                    </a:cubicBezTo>
                    <a:close/>
                  </a:path>
                </a:pathLst>
              </a:custGeom>
              <a:solidFill>
                <a:srgbClr val="3B9137">
                  <a:lumMod val="75000"/>
                </a:srgb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4" name="Freeform 203"/>
              <p:cNvSpPr>
                <a:spLocks/>
              </p:cNvSpPr>
              <p:nvPr/>
            </p:nvSpPr>
            <p:spPr bwMode="auto">
              <a:xfrm>
                <a:off x="6168218" y="1391753"/>
                <a:ext cx="198297" cy="401100"/>
              </a:xfrm>
              <a:custGeom>
                <a:avLst/>
                <a:gdLst>
                  <a:gd name="T0" fmla="*/ 4 w 44"/>
                  <a:gd name="T1" fmla="*/ 50 h 89"/>
                  <a:gd name="T2" fmla="*/ 24 w 44"/>
                  <a:gd name="T3" fmla="*/ 23 h 89"/>
                  <a:gd name="T4" fmla="*/ 29 w 44"/>
                  <a:gd name="T5" fmla="*/ 19 h 89"/>
                  <a:gd name="T6" fmla="*/ 37 w 44"/>
                  <a:gd name="T7" fmla="*/ 11 h 89"/>
                  <a:gd name="T8" fmla="*/ 40 w 44"/>
                  <a:gd name="T9" fmla="*/ 7 h 89"/>
                  <a:gd name="T10" fmla="*/ 42 w 44"/>
                  <a:gd name="T11" fmla="*/ 3 h 89"/>
                  <a:gd name="T12" fmla="*/ 44 w 44"/>
                  <a:gd name="T13" fmla="*/ 0 h 89"/>
                  <a:gd name="T14" fmla="*/ 44 w 44"/>
                  <a:gd name="T15" fmla="*/ 0 h 89"/>
                  <a:gd name="T16" fmla="*/ 20 w 44"/>
                  <a:gd name="T17" fmla="*/ 89 h 89"/>
                  <a:gd name="T18" fmla="*/ 19 w 44"/>
                  <a:gd name="T19" fmla="*/ 86 h 89"/>
                  <a:gd name="T20" fmla="*/ 9 w 44"/>
                  <a:gd name="T21" fmla="*/ 76 h 89"/>
                  <a:gd name="T22" fmla="*/ 4 w 44"/>
                  <a:gd name="T23" fmla="*/ 5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89">
                    <a:moveTo>
                      <a:pt x="4" y="50"/>
                    </a:moveTo>
                    <a:cubicBezTo>
                      <a:pt x="8" y="38"/>
                      <a:pt x="16" y="30"/>
                      <a:pt x="24" y="23"/>
                    </a:cubicBezTo>
                    <a:cubicBezTo>
                      <a:pt x="26" y="21"/>
                      <a:pt x="27" y="20"/>
                      <a:pt x="29" y="19"/>
                    </a:cubicBezTo>
                    <a:cubicBezTo>
                      <a:pt x="31" y="17"/>
                      <a:pt x="34" y="14"/>
                      <a:pt x="37" y="11"/>
                    </a:cubicBezTo>
                    <a:cubicBezTo>
                      <a:pt x="38" y="10"/>
                      <a:pt x="39" y="9"/>
                      <a:pt x="40" y="7"/>
                    </a:cubicBezTo>
                    <a:cubicBezTo>
                      <a:pt x="41" y="6"/>
                      <a:pt x="41" y="4"/>
                      <a:pt x="42" y="3"/>
                    </a:cubicBezTo>
                    <a:cubicBezTo>
                      <a:pt x="42" y="2"/>
                      <a:pt x="43" y="0"/>
                      <a:pt x="44" y="0"/>
                    </a:cubicBezTo>
                    <a:cubicBezTo>
                      <a:pt x="44" y="0"/>
                      <a:pt x="44" y="0"/>
                      <a:pt x="44" y="0"/>
                    </a:cubicBezTo>
                    <a:cubicBezTo>
                      <a:pt x="20" y="89"/>
                      <a:pt x="20" y="89"/>
                      <a:pt x="20" y="89"/>
                    </a:cubicBezTo>
                    <a:cubicBezTo>
                      <a:pt x="19" y="89"/>
                      <a:pt x="20" y="88"/>
                      <a:pt x="19" y="86"/>
                    </a:cubicBezTo>
                    <a:cubicBezTo>
                      <a:pt x="18" y="84"/>
                      <a:pt x="12" y="80"/>
                      <a:pt x="9" y="76"/>
                    </a:cubicBezTo>
                    <a:cubicBezTo>
                      <a:pt x="3" y="69"/>
                      <a:pt x="0" y="61"/>
                      <a:pt x="4" y="50"/>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40" name="leaf"/>
            <p:cNvGrpSpPr/>
            <p:nvPr/>
          </p:nvGrpSpPr>
          <p:grpSpPr>
            <a:xfrm>
              <a:off x="5884183" y="1115914"/>
              <a:ext cx="324485" cy="310965"/>
              <a:chOff x="5699517" y="1080788"/>
              <a:chExt cx="324485" cy="310965"/>
            </a:xfrm>
          </p:grpSpPr>
          <p:sp>
            <p:nvSpPr>
              <p:cNvPr id="201" name="Freeform 200"/>
              <p:cNvSpPr>
                <a:spLocks/>
              </p:cNvSpPr>
              <p:nvPr/>
            </p:nvSpPr>
            <p:spPr bwMode="auto">
              <a:xfrm>
                <a:off x="5713037" y="1085295"/>
                <a:ext cx="310965" cy="306458"/>
              </a:xfrm>
              <a:custGeom>
                <a:avLst/>
                <a:gdLst>
                  <a:gd name="T0" fmla="*/ 68 w 69"/>
                  <a:gd name="T1" fmla="*/ 3 h 68"/>
                  <a:gd name="T2" fmla="*/ 65 w 69"/>
                  <a:gd name="T3" fmla="*/ 7 h 68"/>
                  <a:gd name="T4" fmla="*/ 62 w 69"/>
                  <a:gd name="T5" fmla="*/ 12 h 68"/>
                  <a:gd name="T6" fmla="*/ 59 w 69"/>
                  <a:gd name="T7" fmla="*/ 23 h 68"/>
                  <a:gd name="T8" fmla="*/ 57 w 69"/>
                  <a:gd name="T9" fmla="*/ 28 h 68"/>
                  <a:gd name="T10" fmla="*/ 42 w 69"/>
                  <a:gd name="T11" fmla="*/ 58 h 68"/>
                  <a:gd name="T12" fmla="*/ 16 w 69"/>
                  <a:gd name="T13" fmla="*/ 65 h 68"/>
                  <a:gd name="T14" fmla="*/ 3 w 69"/>
                  <a:gd name="T15" fmla="*/ 61 h 68"/>
                  <a:gd name="T16" fmla="*/ 0 w 69"/>
                  <a:gd name="T17" fmla="*/ 62 h 68"/>
                  <a:gd name="T18" fmla="*/ 69 w 69"/>
                  <a:gd name="T19" fmla="*/ 0 h 68"/>
                  <a:gd name="T20" fmla="*/ 68 w 69"/>
                  <a:gd name="T21" fmla="*/ 3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68">
                    <a:moveTo>
                      <a:pt x="68" y="3"/>
                    </a:moveTo>
                    <a:cubicBezTo>
                      <a:pt x="67" y="4"/>
                      <a:pt x="66" y="6"/>
                      <a:pt x="65" y="7"/>
                    </a:cubicBezTo>
                    <a:cubicBezTo>
                      <a:pt x="63" y="9"/>
                      <a:pt x="63" y="10"/>
                      <a:pt x="62" y="12"/>
                    </a:cubicBezTo>
                    <a:cubicBezTo>
                      <a:pt x="60" y="15"/>
                      <a:pt x="60" y="19"/>
                      <a:pt x="59" y="23"/>
                    </a:cubicBezTo>
                    <a:cubicBezTo>
                      <a:pt x="58" y="24"/>
                      <a:pt x="58" y="26"/>
                      <a:pt x="57" y="28"/>
                    </a:cubicBezTo>
                    <a:cubicBezTo>
                      <a:pt x="54" y="38"/>
                      <a:pt x="51" y="50"/>
                      <a:pt x="42" y="58"/>
                    </a:cubicBezTo>
                    <a:cubicBezTo>
                      <a:pt x="34" y="67"/>
                      <a:pt x="25" y="68"/>
                      <a:pt x="16" y="65"/>
                    </a:cubicBezTo>
                    <a:cubicBezTo>
                      <a:pt x="11" y="64"/>
                      <a:pt x="4" y="61"/>
                      <a:pt x="3" y="61"/>
                    </a:cubicBezTo>
                    <a:cubicBezTo>
                      <a:pt x="1" y="61"/>
                      <a:pt x="0" y="62"/>
                      <a:pt x="0" y="62"/>
                    </a:cubicBezTo>
                    <a:cubicBezTo>
                      <a:pt x="69" y="0"/>
                      <a:pt x="69" y="0"/>
                      <a:pt x="69" y="0"/>
                    </a:cubicBezTo>
                    <a:cubicBezTo>
                      <a:pt x="69" y="1"/>
                      <a:pt x="68" y="2"/>
                      <a:pt x="68" y="3"/>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2" name="Freeform 201"/>
              <p:cNvSpPr>
                <a:spLocks/>
              </p:cNvSpPr>
              <p:nvPr/>
            </p:nvSpPr>
            <p:spPr bwMode="auto">
              <a:xfrm>
                <a:off x="5699517" y="1080788"/>
                <a:ext cx="324485" cy="283925"/>
              </a:xfrm>
              <a:custGeom>
                <a:avLst/>
                <a:gdLst>
                  <a:gd name="T0" fmla="*/ 11 w 72"/>
                  <a:gd name="T1" fmla="*/ 21 h 63"/>
                  <a:gd name="T2" fmla="*/ 43 w 72"/>
                  <a:gd name="T3" fmla="*/ 9 h 63"/>
                  <a:gd name="T4" fmla="*/ 48 w 72"/>
                  <a:gd name="T5" fmla="*/ 8 h 63"/>
                  <a:gd name="T6" fmla="*/ 59 w 72"/>
                  <a:gd name="T7" fmla="*/ 7 h 63"/>
                  <a:gd name="T8" fmla="*/ 64 w 72"/>
                  <a:gd name="T9" fmla="*/ 5 h 63"/>
                  <a:gd name="T10" fmla="*/ 69 w 72"/>
                  <a:gd name="T11" fmla="*/ 2 h 63"/>
                  <a:gd name="T12" fmla="*/ 72 w 72"/>
                  <a:gd name="T13" fmla="*/ 1 h 63"/>
                  <a:gd name="T14" fmla="*/ 72 w 72"/>
                  <a:gd name="T15" fmla="*/ 1 h 63"/>
                  <a:gd name="T16" fmla="*/ 3 w 72"/>
                  <a:gd name="T17" fmla="*/ 63 h 63"/>
                  <a:gd name="T18" fmla="*/ 4 w 72"/>
                  <a:gd name="T19" fmla="*/ 60 h 63"/>
                  <a:gd name="T20" fmla="*/ 1 w 72"/>
                  <a:gd name="T21" fmla="*/ 46 h 63"/>
                  <a:gd name="T22" fmla="*/ 11 w 72"/>
                  <a:gd name="T23" fmla="*/ 2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 h="63">
                    <a:moveTo>
                      <a:pt x="11" y="21"/>
                    </a:moveTo>
                    <a:cubicBezTo>
                      <a:pt x="20" y="13"/>
                      <a:pt x="32" y="11"/>
                      <a:pt x="43" y="9"/>
                    </a:cubicBezTo>
                    <a:cubicBezTo>
                      <a:pt x="45" y="9"/>
                      <a:pt x="47" y="9"/>
                      <a:pt x="48" y="8"/>
                    </a:cubicBezTo>
                    <a:cubicBezTo>
                      <a:pt x="52" y="8"/>
                      <a:pt x="56" y="8"/>
                      <a:pt x="59" y="7"/>
                    </a:cubicBezTo>
                    <a:cubicBezTo>
                      <a:pt x="61" y="6"/>
                      <a:pt x="63" y="5"/>
                      <a:pt x="64" y="5"/>
                    </a:cubicBezTo>
                    <a:cubicBezTo>
                      <a:pt x="66" y="4"/>
                      <a:pt x="67" y="3"/>
                      <a:pt x="69" y="2"/>
                    </a:cubicBezTo>
                    <a:cubicBezTo>
                      <a:pt x="69" y="2"/>
                      <a:pt x="71" y="0"/>
                      <a:pt x="72" y="1"/>
                    </a:cubicBezTo>
                    <a:cubicBezTo>
                      <a:pt x="72" y="1"/>
                      <a:pt x="72" y="1"/>
                      <a:pt x="72" y="1"/>
                    </a:cubicBezTo>
                    <a:cubicBezTo>
                      <a:pt x="3" y="63"/>
                      <a:pt x="3" y="63"/>
                      <a:pt x="3" y="63"/>
                    </a:cubicBezTo>
                    <a:cubicBezTo>
                      <a:pt x="2" y="62"/>
                      <a:pt x="3" y="62"/>
                      <a:pt x="4" y="60"/>
                    </a:cubicBezTo>
                    <a:cubicBezTo>
                      <a:pt x="4" y="58"/>
                      <a:pt x="2" y="51"/>
                      <a:pt x="1" y="46"/>
                    </a:cubicBezTo>
                    <a:cubicBezTo>
                      <a:pt x="0" y="37"/>
                      <a:pt x="2" y="28"/>
                      <a:pt x="11" y="21"/>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41" name="leaf"/>
            <p:cNvGrpSpPr/>
            <p:nvPr/>
          </p:nvGrpSpPr>
          <p:grpSpPr>
            <a:xfrm>
              <a:off x="6312324" y="2943399"/>
              <a:ext cx="283925" cy="428141"/>
              <a:chOff x="6127658" y="2908273"/>
              <a:chExt cx="283925" cy="428141"/>
            </a:xfrm>
          </p:grpSpPr>
          <p:sp>
            <p:nvSpPr>
              <p:cNvPr id="199" name="Freeform 198"/>
              <p:cNvSpPr>
                <a:spLocks/>
              </p:cNvSpPr>
              <p:nvPr/>
            </p:nvSpPr>
            <p:spPr bwMode="auto">
              <a:xfrm>
                <a:off x="6199766" y="2912780"/>
                <a:ext cx="211817" cy="423634"/>
              </a:xfrm>
              <a:custGeom>
                <a:avLst/>
                <a:gdLst>
                  <a:gd name="T0" fmla="*/ 44 w 47"/>
                  <a:gd name="T1" fmla="*/ 3 h 94"/>
                  <a:gd name="T2" fmla="*/ 43 w 47"/>
                  <a:gd name="T3" fmla="*/ 9 h 94"/>
                  <a:gd name="T4" fmla="*/ 42 w 47"/>
                  <a:gd name="T5" fmla="*/ 15 h 94"/>
                  <a:gd name="T6" fmla="*/ 44 w 47"/>
                  <a:gd name="T7" fmla="*/ 27 h 94"/>
                  <a:gd name="T8" fmla="*/ 45 w 47"/>
                  <a:gd name="T9" fmla="*/ 33 h 94"/>
                  <a:gd name="T10" fmla="*/ 42 w 47"/>
                  <a:gd name="T11" fmla="*/ 71 h 94"/>
                  <a:gd name="T12" fmla="*/ 19 w 47"/>
                  <a:gd name="T13" fmla="*/ 90 h 94"/>
                  <a:gd name="T14" fmla="*/ 3 w 47"/>
                  <a:gd name="T15" fmla="*/ 91 h 94"/>
                  <a:gd name="T16" fmla="*/ 0 w 47"/>
                  <a:gd name="T17" fmla="*/ 93 h 94"/>
                  <a:gd name="T18" fmla="*/ 44 w 47"/>
                  <a:gd name="T19" fmla="*/ 0 h 94"/>
                  <a:gd name="T20" fmla="*/ 44 w 47"/>
                  <a:gd name="T21" fmla="*/ 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94">
                    <a:moveTo>
                      <a:pt x="44" y="3"/>
                    </a:moveTo>
                    <a:cubicBezTo>
                      <a:pt x="44" y="5"/>
                      <a:pt x="43" y="7"/>
                      <a:pt x="43" y="9"/>
                    </a:cubicBezTo>
                    <a:cubicBezTo>
                      <a:pt x="43" y="11"/>
                      <a:pt x="42" y="13"/>
                      <a:pt x="42" y="15"/>
                    </a:cubicBezTo>
                    <a:cubicBezTo>
                      <a:pt x="42" y="19"/>
                      <a:pt x="43" y="23"/>
                      <a:pt x="44" y="27"/>
                    </a:cubicBezTo>
                    <a:cubicBezTo>
                      <a:pt x="44" y="29"/>
                      <a:pt x="45" y="31"/>
                      <a:pt x="45" y="33"/>
                    </a:cubicBezTo>
                    <a:cubicBezTo>
                      <a:pt x="46" y="45"/>
                      <a:pt x="47" y="59"/>
                      <a:pt x="42" y="71"/>
                    </a:cubicBezTo>
                    <a:cubicBezTo>
                      <a:pt x="37" y="83"/>
                      <a:pt x="29" y="88"/>
                      <a:pt x="19" y="90"/>
                    </a:cubicBezTo>
                    <a:cubicBezTo>
                      <a:pt x="13" y="90"/>
                      <a:pt x="4" y="90"/>
                      <a:pt x="3" y="91"/>
                    </a:cubicBezTo>
                    <a:cubicBezTo>
                      <a:pt x="1" y="92"/>
                      <a:pt x="1" y="94"/>
                      <a:pt x="0" y="93"/>
                    </a:cubicBezTo>
                    <a:cubicBezTo>
                      <a:pt x="44" y="0"/>
                      <a:pt x="44" y="0"/>
                      <a:pt x="44" y="0"/>
                    </a:cubicBezTo>
                    <a:cubicBezTo>
                      <a:pt x="45" y="0"/>
                      <a:pt x="45" y="2"/>
                      <a:pt x="44" y="3"/>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0" name="Freeform 199"/>
              <p:cNvSpPr>
                <a:spLocks/>
              </p:cNvSpPr>
              <p:nvPr/>
            </p:nvSpPr>
            <p:spPr bwMode="auto">
              <a:xfrm>
                <a:off x="6127658" y="2908273"/>
                <a:ext cx="270405" cy="423634"/>
              </a:xfrm>
              <a:custGeom>
                <a:avLst/>
                <a:gdLst>
                  <a:gd name="T0" fmla="*/ 6 w 60"/>
                  <a:gd name="T1" fmla="*/ 48 h 94"/>
                  <a:gd name="T2" fmla="*/ 34 w 60"/>
                  <a:gd name="T3" fmla="*/ 22 h 94"/>
                  <a:gd name="T4" fmla="*/ 40 w 60"/>
                  <a:gd name="T5" fmla="*/ 19 h 94"/>
                  <a:gd name="T6" fmla="*/ 50 w 60"/>
                  <a:gd name="T7" fmla="*/ 12 h 94"/>
                  <a:gd name="T8" fmla="*/ 54 w 60"/>
                  <a:gd name="T9" fmla="*/ 8 h 94"/>
                  <a:gd name="T10" fmla="*/ 57 w 60"/>
                  <a:gd name="T11" fmla="*/ 3 h 94"/>
                  <a:gd name="T12" fmla="*/ 60 w 60"/>
                  <a:gd name="T13" fmla="*/ 1 h 94"/>
                  <a:gd name="T14" fmla="*/ 60 w 60"/>
                  <a:gd name="T15" fmla="*/ 1 h 94"/>
                  <a:gd name="T16" fmla="*/ 16 w 60"/>
                  <a:gd name="T17" fmla="*/ 94 h 94"/>
                  <a:gd name="T18" fmla="*/ 16 w 60"/>
                  <a:gd name="T19" fmla="*/ 91 h 94"/>
                  <a:gd name="T20" fmla="*/ 7 w 60"/>
                  <a:gd name="T21" fmla="*/ 78 h 94"/>
                  <a:gd name="T22" fmla="*/ 6 w 60"/>
                  <a:gd name="T23" fmla="*/ 48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94">
                    <a:moveTo>
                      <a:pt x="6" y="48"/>
                    </a:moveTo>
                    <a:cubicBezTo>
                      <a:pt x="13" y="36"/>
                      <a:pt x="24" y="28"/>
                      <a:pt x="34" y="22"/>
                    </a:cubicBezTo>
                    <a:cubicBezTo>
                      <a:pt x="36" y="21"/>
                      <a:pt x="38" y="20"/>
                      <a:pt x="40" y="19"/>
                    </a:cubicBezTo>
                    <a:cubicBezTo>
                      <a:pt x="43" y="17"/>
                      <a:pt x="47" y="15"/>
                      <a:pt x="50" y="12"/>
                    </a:cubicBezTo>
                    <a:cubicBezTo>
                      <a:pt x="51" y="11"/>
                      <a:pt x="53" y="9"/>
                      <a:pt x="54" y="8"/>
                    </a:cubicBezTo>
                    <a:cubicBezTo>
                      <a:pt x="55" y="6"/>
                      <a:pt x="56" y="5"/>
                      <a:pt x="57" y="3"/>
                    </a:cubicBezTo>
                    <a:cubicBezTo>
                      <a:pt x="58" y="3"/>
                      <a:pt x="59" y="0"/>
                      <a:pt x="60" y="1"/>
                    </a:cubicBezTo>
                    <a:cubicBezTo>
                      <a:pt x="60" y="1"/>
                      <a:pt x="60" y="1"/>
                      <a:pt x="60" y="1"/>
                    </a:cubicBezTo>
                    <a:cubicBezTo>
                      <a:pt x="16" y="94"/>
                      <a:pt x="16" y="94"/>
                      <a:pt x="16" y="94"/>
                    </a:cubicBezTo>
                    <a:cubicBezTo>
                      <a:pt x="15" y="94"/>
                      <a:pt x="16" y="93"/>
                      <a:pt x="16" y="91"/>
                    </a:cubicBezTo>
                    <a:cubicBezTo>
                      <a:pt x="16" y="88"/>
                      <a:pt x="10" y="82"/>
                      <a:pt x="7" y="78"/>
                    </a:cubicBezTo>
                    <a:cubicBezTo>
                      <a:pt x="2" y="69"/>
                      <a:pt x="0" y="59"/>
                      <a:pt x="6" y="48"/>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42" name="apple"/>
            <p:cNvGrpSpPr/>
            <p:nvPr/>
          </p:nvGrpSpPr>
          <p:grpSpPr>
            <a:xfrm>
              <a:off x="4756363" y="2627179"/>
              <a:ext cx="270405" cy="270404"/>
              <a:chOff x="4446643" y="2750537"/>
              <a:chExt cx="270405" cy="270404"/>
            </a:xfrm>
          </p:grpSpPr>
          <p:sp>
            <p:nvSpPr>
              <p:cNvPr id="197" name="Freeform 196"/>
              <p:cNvSpPr>
                <a:spLocks/>
              </p:cNvSpPr>
              <p:nvPr/>
            </p:nvSpPr>
            <p:spPr bwMode="auto">
              <a:xfrm>
                <a:off x="4451150" y="2764057"/>
                <a:ext cx="265898" cy="256884"/>
              </a:xfrm>
              <a:custGeom>
                <a:avLst/>
                <a:gdLst>
                  <a:gd name="T0" fmla="*/ 3 w 59"/>
                  <a:gd name="T1" fmla="*/ 55 h 57"/>
                  <a:gd name="T2" fmla="*/ 6 w 59"/>
                  <a:gd name="T3" fmla="*/ 53 h 57"/>
                  <a:gd name="T4" fmla="*/ 11 w 59"/>
                  <a:gd name="T5" fmla="*/ 51 h 57"/>
                  <a:gd name="T6" fmla="*/ 19 w 59"/>
                  <a:gd name="T7" fmla="*/ 49 h 57"/>
                  <a:gd name="T8" fmla="*/ 24 w 59"/>
                  <a:gd name="T9" fmla="*/ 48 h 57"/>
                  <a:gd name="T10" fmla="*/ 50 w 59"/>
                  <a:gd name="T11" fmla="*/ 36 h 57"/>
                  <a:gd name="T12" fmla="*/ 57 w 59"/>
                  <a:gd name="T13" fmla="*/ 14 h 57"/>
                  <a:gd name="T14" fmla="*/ 54 w 59"/>
                  <a:gd name="T15" fmla="*/ 3 h 57"/>
                  <a:gd name="T16" fmla="*/ 55 w 59"/>
                  <a:gd name="T17" fmla="*/ 0 h 57"/>
                  <a:gd name="T18" fmla="*/ 0 w 59"/>
                  <a:gd name="T19" fmla="*/ 56 h 57"/>
                  <a:gd name="T20" fmla="*/ 3 w 59"/>
                  <a:gd name="T21" fmla="*/ 5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57">
                    <a:moveTo>
                      <a:pt x="3" y="55"/>
                    </a:moveTo>
                    <a:cubicBezTo>
                      <a:pt x="4" y="55"/>
                      <a:pt x="5" y="54"/>
                      <a:pt x="6" y="53"/>
                    </a:cubicBezTo>
                    <a:cubicBezTo>
                      <a:pt x="8" y="52"/>
                      <a:pt x="9" y="51"/>
                      <a:pt x="11" y="51"/>
                    </a:cubicBezTo>
                    <a:cubicBezTo>
                      <a:pt x="13" y="50"/>
                      <a:pt x="16" y="49"/>
                      <a:pt x="19" y="49"/>
                    </a:cubicBezTo>
                    <a:cubicBezTo>
                      <a:pt x="21" y="48"/>
                      <a:pt x="23" y="48"/>
                      <a:pt x="24" y="48"/>
                    </a:cubicBezTo>
                    <a:cubicBezTo>
                      <a:pt x="33" y="45"/>
                      <a:pt x="43" y="43"/>
                      <a:pt x="50" y="36"/>
                    </a:cubicBezTo>
                    <a:cubicBezTo>
                      <a:pt x="58" y="29"/>
                      <a:pt x="59" y="21"/>
                      <a:pt x="57" y="14"/>
                    </a:cubicBezTo>
                    <a:cubicBezTo>
                      <a:pt x="56" y="10"/>
                      <a:pt x="54" y="4"/>
                      <a:pt x="54" y="3"/>
                    </a:cubicBezTo>
                    <a:cubicBezTo>
                      <a:pt x="54" y="1"/>
                      <a:pt x="55" y="1"/>
                      <a:pt x="55" y="0"/>
                    </a:cubicBezTo>
                    <a:cubicBezTo>
                      <a:pt x="0" y="56"/>
                      <a:pt x="0" y="56"/>
                      <a:pt x="0" y="56"/>
                    </a:cubicBezTo>
                    <a:cubicBezTo>
                      <a:pt x="1" y="57"/>
                      <a:pt x="2" y="56"/>
                      <a:pt x="3" y="55"/>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8" name="Freeform 197"/>
              <p:cNvSpPr>
                <a:spLocks/>
              </p:cNvSpPr>
              <p:nvPr/>
            </p:nvSpPr>
            <p:spPr bwMode="auto">
              <a:xfrm>
                <a:off x="4446643" y="2750537"/>
                <a:ext cx="252378" cy="265898"/>
              </a:xfrm>
              <a:custGeom>
                <a:avLst/>
                <a:gdLst>
                  <a:gd name="T0" fmla="*/ 20 w 56"/>
                  <a:gd name="T1" fmla="*/ 8 h 59"/>
                  <a:gd name="T2" fmla="*/ 9 w 56"/>
                  <a:gd name="T3" fmla="*/ 35 h 59"/>
                  <a:gd name="T4" fmla="*/ 8 w 56"/>
                  <a:gd name="T5" fmla="*/ 40 h 59"/>
                  <a:gd name="T6" fmla="*/ 6 w 56"/>
                  <a:gd name="T7" fmla="*/ 49 h 59"/>
                  <a:gd name="T8" fmla="*/ 4 w 56"/>
                  <a:gd name="T9" fmla="*/ 53 h 59"/>
                  <a:gd name="T10" fmla="*/ 2 w 56"/>
                  <a:gd name="T11" fmla="*/ 57 h 59"/>
                  <a:gd name="T12" fmla="*/ 1 w 56"/>
                  <a:gd name="T13" fmla="*/ 59 h 59"/>
                  <a:gd name="T14" fmla="*/ 1 w 56"/>
                  <a:gd name="T15" fmla="*/ 59 h 59"/>
                  <a:gd name="T16" fmla="*/ 56 w 56"/>
                  <a:gd name="T17" fmla="*/ 3 h 59"/>
                  <a:gd name="T18" fmla="*/ 53 w 56"/>
                  <a:gd name="T19" fmla="*/ 4 h 59"/>
                  <a:gd name="T20" fmla="*/ 42 w 56"/>
                  <a:gd name="T21" fmla="*/ 1 h 59"/>
                  <a:gd name="T22" fmla="*/ 20 w 56"/>
                  <a:gd name="T23" fmla="*/ 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59">
                    <a:moveTo>
                      <a:pt x="20" y="8"/>
                    </a:moveTo>
                    <a:cubicBezTo>
                      <a:pt x="14" y="16"/>
                      <a:pt x="11" y="26"/>
                      <a:pt x="9" y="35"/>
                    </a:cubicBezTo>
                    <a:cubicBezTo>
                      <a:pt x="9" y="37"/>
                      <a:pt x="9" y="38"/>
                      <a:pt x="8" y="40"/>
                    </a:cubicBezTo>
                    <a:cubicBezTo>
                      <a:pt x="8" y="43"/>
                      <a:pt x="7" y="46"/>
                      <a:pt x="6" y="49"/>
                    </a:cubicBezTo>
                    <a:cubicBezTo>
                      <a:pt x="6" y="50"/>
                      <a:pt x="5" y="52"/>
                      <a:pt x="4" y="53"/>
                    </a:cubicBezTo>
                    <a:cubicBezTo>
                      <a:pt x="4" y="54"/>
                      <a:pt x="3" y="55"/>
                      <a:pt x="2" y="57"/>
                    </a:cubicBezTo>
                    <a:cubicBezTo>
                      <a:pt x="2" y="57"/>
                      <a:pt x="0" y="59"/>
                      <a:pt x="1" y="59"/>
                    </a:cubicBezTo>
                    <a:cubicBezTo>
                      <a:pt x="1" y="59"/>
                      <a:pt x="1" y="59"/>
                      <a:pt x="1" y="59"/>
                    </a:cubicBezTo>
                    <a:cubicBezTo>
                      <a:pt x="56" y="3"/>
                      <a:pt x="56" y="3"/>
                      <a:pt x="56" y="3"/>
                    </a:cubicBezTo>
                    <a:cubicBezTo>
                      <a:pt x="55" y="2"/>
                      <a:pt x="55" y="3"/>
                      <a:pt x="53" y="4"/>
                    </a:cubicBezTo>
                    <a:cubicBezTo>
                      <a:pt x="51" y="4"/>
                      <a:pt x="45" y="2"/>
                      <a:pt x="42" y="1"/>
                    </a:cubicBezTo>
                    <a:cubicBezTo>
                      <a:pt x="34" y="0"/>
                      <a:pt x="26" y="1"/>
                      <a:pt x="20" y="8"/>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43" name="leaf"/>
            <p:cNvGrpSpPr/>
            <p:nvPr/>
          </p:nvGrpSpPr>
          <p:grpSpPr>
            <a:xfrm>
              <a:off x="5090996" y="2875798"/>
              <a:ext cx="527290" cy="721078"/>
              <a:chOff x="4906330" y="2840672"/>
              <a:chExt cx="527290" cy="721078"/>
            </a:xfrm>
          </p:grpSpPr>
          <p:sp>
            <p:nvSpPr>
              <p:cNvPr id="191" name="Freeform 190"/>
              <p:cNvSpPr>
                <a:spLocks/>
              </p:cNvSpPr>
              <p:nvPr/>
            </p:nvSpPr>
            <p:spPr bwMode="auto">
              <a:xfrm>
                <a:off x="4919851" y="2845178"/>
                <a:ext cx="513769" cy="716572"/>
              </a:xfrm>
              <a:custGeom>
                <a:avLst/>
                <a:gdLst>
                  <a:gd name="T0" fmla="*/ 4 w 114"/>
                  <a:gd name="T1" fmla="*/ 155 h 159"/>
                  <a:gd name="T2" fmla="*/ 11 w 114"/>
                  <a:gd name="T3" fmla="*/ 147 h 159"/>
                  <a:gd name="T4" fmla="*/ 20 w 114"/>
                  <a:gd name="T5" fmla="*/ 140 h 159"/>
                  <a:gd name="T6" fmla="*/ 39 w 114"/>
                  <a:gd name="T7" fmla="*/ 130 h 159"/>
                  <a:gd name="T8" fmla="*/ 49 w 114"/>
                  <a:gd name="T9" fmla="*/ 125 h 159"/>
                  <a:gd name="T10" fmla="*/ 102 w 114"/>
                  <a:gd name="T11" fmla="*/ 83 h 159"/>
                  <a:gd name="T12" fmla="*/ 105 w 114"/>
                  <a:gd name="T13" fmla="*/ 30 h 159"/>
                  <a:gd name="T14" fmla="*/ 91 w 114"/>
                  <a:gd name="T15" fmla="*/ 6 h 159"/>
                  <a:gd name="T16" fmla="*/ 91 w 114"/>
                  <a:gd name="T17" fmla="*/ 0 h 159"/>
                  <a:gd name="T18" fmla="*/ 0 w 114"/>
                  <a:gd name="T19" fmla="*/ 158 h 159"/>
                  <a:gd name="T20" fmla="*/ 4 w 114"/>
                  <a:gd name="T21" fmla="*/ 15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59">
                    <a:moveTo>
                      <a:pt x="4" y="155"/>
                    </a:moveTo>
                    <a:cubicBezTo>
                      <a:pt x="7" y="152"/>
                      <a:pt x="9" y="150"/>
                      <a:pt x="11" y="147"/>
                    </a:cubicBezTo>
                    <a:cubicBezTo>
                      <a:pt x="14" y="144"/>
                      <a:pt x="17" y="142"/>
                      <a:pt x="20" y="140"/>
                    </a:cubicBezTo>
                    <a:cubicBezTo>
                      <a:pt x="26" y="136"/>
                      <a:pt x="32" y="133"/>
                      <a:pt x="39" y="130"/>
                    </a:cubicBezTo>
                    <a:cubicBezTo>
                      <a:pt x="42" y="128"/>
                      <a:pt x="46" y="127"/>
                      <a:pt x="49" y="125"/>
                    </a:cubicBezTo>
                    <a:cubicBezTo>
                      <a:pt x="68" y="115"/>
                      <a:pt x="88" y="103"/>
                      <a:pt x="102" y="83"/>
                    </a:cubicBezTo>
                    <a:cubicBezTo>
                      <a:pt x="114" y="64"/>
                      <a:pt x="112" y="46"/>
                      <a:pt x="105" y="30"/>
                    </a:cubicBezTo>
                    <a:cubicBezTo>
                      <a:pt x="100" y="22"/>
                      <a:pt x="91" y="9"/>
                      <a:pt x="91" y="6"/>
                    </a:cubicBezTo>
                    <a:cubicBezTo>
                      <a:pt x="91" y="3"/>
                      <a:pt x="93" y="1"/>
                      <a:pt x="91" y="0"/>
                    </a:cubicBezTo>
                    <a:cubicBezTo>
                      <a:pt x="0" y="158"/>
                      <a:pt x="0" y="158"/>
                      <a:pt x="0" y="158"/>
                    </a:cubicBezTo>
                    <a:cubicBezTo>
                      <a:pt x="1" y="159"/>
                      <a:pt x="3" y="156"/>
                      <a:pt x="4" y="155"/>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2" name="Freeform 191"/>
              <p:cNvSpPr>
                <a:spLocks/>
              </p:cNvSpPr>
              <p:nvPr/>
            </p:nvSpPr>
            <p:spPr bwMode="auto">
              <a:xfrm>
                <a:off x="4906330" y="2840672"/>
                <a:ext cx="423634" cy="716572"/>
              </a:xfrm>
              <a:custGeom>
                <a:avLst/>
                <a:gdLst>
                  <a:gd name="T0" fmla="*/ 16 w 94"/>
                  <a:gd name="T1" fmla="*/ 33 h 159"/>
                  <a:gd name="T2" fmla="*/ 6 w 94"/>
                  <a:gd name="T3" fmla="*/ 100 h 159"/>
                  <a:gd name="T4" fmla="*/ 7 w 94"/>
                  <a:gd name="T5" fmla="*/ 111 h 159"/>
                  <a:gd name="T6" fmla="*/ 8 w 94"/>
                  <a:gd name="T7" fmla="*/ 133 h 159"/>
                  <a:gd name="T8" fmla="*/ 6 w 94"/>
                  <a:gd name="T9" fmla="*/ 143 h 159"/>
                  <a:gd name="T10" fmla="*/ 3 w 94"/>
                  <a:gd name="T11" fmla="*/ 153 h 159"/>
                  <a:gd name="T12" fmla="*/ 3 w 94"/>
                  <a:gd name="T13" fmla="*/ 159 h 159"/>
                  <a:gd name="T14" fmla="*/ 3 w 94"/>
                  <a:gd name="T15" fmla="*/ 159 h 159"/>
                  <a:gd name="T16" fmla="*/ 94 w 94"/>
                  <a:gd name="T17" fmla="*/ 1 h 159"/>
                  <a:gd name="T18" fmla="*/ 89 w 94"/>
                  <a:gd name="T19" fmla="*/ 4 h 159"/>
                  <a:gd name="T20" fmla="*/ 61 w 94"/>
                  <a:gd name="T21" fmla="*/ 4 h 159"/>
                  <a:gd name="T22" fmla="*/ 16 w 94"/>
                  <a:gd name="T23" fmla="*/ 3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159">
                    <a:moveTo>
                      <a:pt x="16" y="33"/>
                    </a:moveTo>
                    <a:cubicBezTo>
                      <a:pt x="6" y="55"/>
                      <a:pt x="6" y="78"/>
                      <a:pt x="6" y="100"/>
                    </a:cubicBezTo>
                    <a:cubicBezTo>
                      <a:pt x="7" y="103"/>
                      <a:pt x="7" y="107"/>
                      <a:pt x="7" y="111"/>
                    </a:cubicBezTo>
                    <a:cubicBezTo>
                      <a:pt x="8" y="118"/>
                      <a:pt x="9" y="125"/>
                      <a:pt x="8" y="133"/>
                    </a:cubicBezTo>
                    <a:cubicBezTo>
                      <a:pt x="8" y="136"/>
                      <a:pt x="7" y="140"/>
                      <a:pt x="6" y="143"/>
                    </a:cubicBezTo>
                    <a:cubicBezTo>
                      <a:pt x="5" y="146"/>
                      <a:pt x="4" y="150"/>
                      <a:pt x="3" y="153"/>
                    </a:cubicBezTo>
                    <a:cubicBezTo>
                      <a:pt x="3" y="154"/>
                      <a:pt x="0" y="158"/>
                      <a:pt x="3" y="159"/>
                    </a:cubicBezTo>
                    <a:cubicBezTo>
                      <a:pt x="3" y="159"/>
                      <a:pt x="3" y="159"/>
                      <a:pt x="3" y="159"/>
                    </a:cubicBezTo>
                    <a:cubicBezTo>
                      <a:pt x="94" y="1"/>
                      <a:pt x="94" y="1"/>
                      <a:pt x="94" y="1"/>
                    </a:cubicBezTo>
                    <a:cubicBezTo>
                      <a:pt x="92" y="0"/>
                      <a:pt x="93" y="2"/>
                      <a:pt x="89" y="4"/>
                    </a:cubicBezTo>
                    <a:cubicBezTo>
                      <a:pt x="85" y="6"/>
                      <a:pt x="70" y="3"/>
                      <a:pt x="61" y="4"/>
                    </a:cubicBezTo>
                    <a:cubicBezTo>
                      <a:pt x="43" y="5"/>
                      <a:pt x="27" y="13"/>
                      <a:pt x="16" y="33"/>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44" name="apple"/>
            <p:cNvGrpSpPr/>
            <p:nvPr/>
          </p:nvGrpSpPr>
          <p:grpSpPr>
            <a:xfrm>
              <a:off x="5221025" y="1437719"/>
              <a:ext cx="144216" cy="148722"/>
              <a:chOff x="4987452" y="1472875"/>
              <a:chExt cx="144216" cy="148722"/>
            </a:xfrm>
          </p:grpSpPr>
          <p:sp>
            <p:nvSpPr>
              <p:cNvPr id="189" name="Freeform 188"/>
              <p:cNvSpPr>
                <a:spLocks/>
              </p:cNvSpPr>
              <p:nvPr/>
            </p:nvSpPr>
            <p:spPr bwMode="auto">
              <a:xfrm>
                <a:off x="4987452" y="1481888"/>
                <a:ext cx="144216" cy="139709"/>
              </a:xfrm>
              <a:custGeom>
                <a:avLst/>
                <a:gdLst>
                  <a:gd name="T0" fmla="*/ 2 w 32"/>
                  <a:gd name="T1" fmla="*/ 30 h 31"/>
                  <a:gd name="T2" fmla="*/ 4 w 32"/>
                  <a:gd name="T3" fmla="*/ 28 h 31"/>
                  <a:gd name="T4" fmla="*/ 6 w 32"/>
                  <a:gd name="T5" fmla="*/ 27 h 31"/>
                  <a:gd name="T6" fmla="*/ 11 w 32"/>
                  <a:gd name="T7" fmla="*/ 26 h 31"/>
                  <a:gd name="T8" fmla="*/ 13 w 32"/>
                  <a:gd name="T9" fmla="*/ 26 h 31"/>
                  <a:gd name="T10" fmla="*/ 27 w 32"/>
                  <a:gd name="T11" fmla="*/ 19 h 31"/>
                  <a:gd name="T12" fmla="*/ 31 w 32"/>
                  <a:gd name="T13" fmla="*/ 8 h 31"/>
                  <a:gd name="T14" fmla="*/ 29 w 32"/>
                  <a:gd name="T15" fmla="*/ 1 h 31"/>
                  <a:gd name="T16" fmla="*/ 30 w 32"/>
                  <a:gd name="T17" fmla="*/ 0 h 31"/>
                  <a:gd name="T18" fmla="*/ 0 w 32"/>
                  <a:gd name="T19" fmla="*/ 30 h 31"/>
                  <a:gd name="T20" fmla="*/ 2 w 32"/>
                  <a:gd name="T21"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 h="31">
                    <a:moveTo>
                      <a:pt x="2" y="30"/>
                    </a:moveTo>
                    <a:cubicBezTo>
                      <a:pt x="2" y="29"/>
                      <a:pt x="3" y="29"/>
                      <a:pt x="4" y="28"/>
                    </a:cubicBezTo>
                    <a:cubicBezTo>
                      <a:pt x="4" y="28"/>
                      <a:pt x="5" y="28"/>
                      <a:pt x="6" y="27"/>
                    </a:cubicBezTo>
                    <a:cubicBezTo>
                      <a:pt x="7" y="27"/>
                      <a:pt x="9" y="26"/>
                      <a:pt x="11" y="26"/>
                    </a:cubicBezTo>
                    <a:cubicBezTo>
                      <a:pt x="12" y="26"/>
                      <a:pt x="12" y="26"/>
                      <a:pt x="13" y="26"/>
                    </a:cubicBezTo>
                    <a:cubicBezTo>
                      <a:pt x="18" y="25"/>
                      <a:pt x="23" y="23"/>
                      <a:pt x="27" y="19"/>
                    </a:cubicBezTo>
                    <a:cubicBezTo>
                      <a:pt x="31" y="16"/>
                      <a:pt x="32" y="12"/>
                      <a:pt x="31" y="8"/>
                    </a:cubicBezTo>
                    <a:cubicBezTo>
                      <a:pt x="30" y="6"/>
                      <a:pt x="29" y="2"/>
                      <a:pt x="29" y="1"/>
                    </a:cubicBezTo>
                    <a:cubicBezTo>
                      <a:pt x="29" y="1"/>
                      <a:pt x="30" y="0"/>
                      <a:pt x="30" y="0"/>
                    </a:cubicBezTo>
                    <a:cubicBezTo>
                      <a:pt x="0" y="30"/>
                      <a:pt x="0" y="30"/>
                      <a:pt x="0" y="30"/>
                    </a:cubicBezTo>
                    <a:cubicBezTo>
                      <a:pt x="1" y="31"/>
                      <a:pt x="1" y="30"/>
                      <a:pt x="2" y="30"/>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0" name="Freeform 189"/>
              <p:cNvSpPr>
                <a:spLocks/>
              </p:cNvSpPr>
              <p:nvPr/>
            </p:nvSpPr>
            <p:spPr bwMode="auto">
              <a:xfrm>
                <a:off x="4987452" y="1472875"/>
                <a:ext cx="135202" cy="144216"/>
              </a:xfrm>
              <a:custGeom>
                <a:avLst/>
                <a:gdLst>
                  <a:gd name="T0" fmla="*/ 10 w 30"/>
                  <a:gd name="T1" fmla="*/ 5 h 32"/>
                  <a:gd name="T2" fmla="*/ 5 w 30"/>
                  <a:gd name="T3" fmla="*/ 19 h 32"/>
                  <a:gd name="T4" fmla="*/ 4 w 30"/>
                  <a:gd name="T5" fmla="*/ 22 h 32"/>
                  <a:gd name="T6" fmla="*/ 3 w 30"/>
                  <a:gd name="T7" fmla="*/ 27 h 32"/>
                  <a:gd name="T8" fmla="*/ 2 w 30"/>
                  <a:gd name="T9" fmla="*/ 29 h 32"/>
                  <a:gd name="T10" fmla="*/ 1 w 30"/>
                  <a:gd name="T11" fmla="*/ 31 h 32"/>
                  <a:gd name="T12" fmla="*/ 0 w 30"/>
                  <a:gd name="T13" fmla="*/ 32 h 32"/>
                  <a:gd name="T14" fmla="*/ 0 w 30"/>
                  <a:gd name="T15" fmla="*/ 32 h 32"/>
                  <a:gd name="T16" fmla="*/ 30 w 30"/>
                  <a:gd name="T17" fmla="*/ 2 h 32"/>
                  <a:gd name="T18" fmla="*/ 28 w 30"/>
                  <a:gd name="T19" fmla="*/ 3 h 32"/>
                  <a:gd name="T20" fmla="*/ 22 w 30"/>
                  <a:gd name="T21" fmla="*/ 1 h 32"/>
                  <a:gd name="T22" fmla="*/ 10 w 30"/>
                  <a:gd name="T2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 h="32">
                    <a:moveTo>
                      <a:pt x="10" y="5"/>
                    </a:moveTo>
                    <a:cubicBezTo>
                      <a:pt x="7" y="9"/>
                      <a:pt x="6" y="14"/>
                      <a:pt x="5" y="19"/>
                    </a:cubicBezTo>
                    <a:cubicBezTo>
                      <a:pt x="4" y="20"/>
                      <a:pt x="4" y="21"/>
                      <a:pt x="4" y="22"/>
                    </a:cubicBezTo>
                    <a:cubicBezTo>
                      <a:pt x="4" y="23"/>
                      <a:pt x="4" y="25"/>
                      <a:pt x="3" y="27"/>
                    </a:cubicBezTo>
                    <a:cubicBezTo>
                      <a:pt x="3" y="28"/>
                      <a:pt x="2" y="28"/>
                      <a:pt x="2" y="29"/>
                    </a:cubicBezTo>
                    <a:cubicBezTo>
                      <a:pt x="2" y="30"/>
                      <a:pt x="1" y="30"/>
                      <a:pt x="1" y="31"/>
                    </a:cubicBezTo>
                    <a:cubicBezTo>
                      <a:pt x="1" y="31"/>
                      <a:pt x="0" y="32"/>
                      <a:pt x="0" y="32"/>
                    </a:cubicBezTo>
                    <a:cubicBezTo>
                      <a:pt x="0" y="32"/>
                      <a:pt x="0" y="32"/>
                      <a:pt x="0" y="32"/>
                    </a:cubicBezTo>
                    <a:cubicBezTo>
                      <a:pt x="30" y="2"/>
                      <a:pt x="30" y="2"/>
                      <a:pt x="30" y="2"/>
                    </a:cubicBezTo>
                    <a:cubicBezTo>
                      <a:pt x="29" y="2"/>
                      <a:pt x="29" y="2"/>
                      <a:pt x="28" y="3"/>
                    </a:cubicBezTo>
                    <a:cubicBezTo>
                      <a:pt x="27" y="3"/>
                      <a:pt x="24" y="1"/>
                      <a:pt x="22" y="1"/>
                    </a:cubicBezTo>
                    <a:cubicBezTo>
                      <a:pt x="18" y="0"/>
                      <a:pt x="14" y="1"/>
                      <a:pt x="10" y="5"/>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45" name="apple"/>
            <p:cNvGrpSpPr/>
            <p:nvPr/>
          </p:nvGrpSpPr>
          <p:grpSpPr>
            <a:xfrm>
              <a:off x="6359645" y="1827979"/>
              <a:ext cx="139709" cy="148722"/>
              <a:chOff x="6213286" y="1892002"/>
              <a:chExt cx="139709" cy="148722"/>
            </a:xfrm>
          </p:grpSpPr>
          <p:sp>
            <p:nvSpPr>
              <p:cNvPr id="183" name="Freeform 182"/>
              <p:cNvSpPr>
                <a:spLocks/>
              </p:cNvSpPr>
              <p:nvPr/>
            </p:nvSpPr>
            <p:spPr bwMode="auto">
              <a:xfrm>
                <a:off x="6213286" y="1901015"/>
                <a:ext cx="139709" cy="139709"/>
              </a:xfrm>
              <a:custGeom>
                <a:avLst/>
                <a:gdLst>
                  <a:gd name="T0" fmla="*/ 1 w 31"/>
                  <a:gd name="T1" fmla="*/ 30 h 31"/>
                  <a:gd name="T2" fmla="*/ 3 w 31"/>
                  <a:gd name="T3" fmla="*/ 29 h 31"/>
                  <a:gd name="T4" fmla="*/ 6 w 31"/>
                  <a:gd name="T5" fmla="*/ 28 h 31"/>
                  <a:gd name="T6" fmla="*/ 10 w 31"/>
                  <a:gd name="T7" fmla="*/ 26 h 31"/>
                  <a:gd name="T8" fmla="*/ 13 w 31"/>
                  <a:gd name="T9" fmla="*/ 26 h 31"/>
                  <a:gd name="T10" fmla="*/ 27 w 31"/>
                  <a:gd name="T11" fmla="*/ 19 h 31"/>
                  <a:gd name="T12" fmla="*/ 31 w 31"/>
                  <a:gd name="T13" fmla="*/ 8 h 31"/>
                  <a:gd name="T14" fmla="*/ 29 w 31"/>
                  <a:gd name="T15" fmla="*/ 2 h 31"/>
                  <a:gd name="T16" fmla="*/ 29 w 31"/>
                  <a:gd name="T17" fmla="*/ 0 h 31"/>
                  <a:gd name="T18" fmla="*/ 0 w 31"/>
                  <a:gd name="T19" fmla="*/ 30 h 31"/>
                  <a:gd name="T20" fmla="*/ 1 w 31"/>
                  <a:gd name="T21"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31">
                    <a:moveTo>
                      <a:pt x="1" y="30"/>
                    </a:moveTo>
                    <a:cubicBezTo>
                      <a:pt x="2" y="30"/>
                      <a:pt x="3" y="29"/>
                      <a:pt x="3" y="29"/>
                    </a:cubicBezTo>
                    <a:cubicBezTo>
                      <a:pt x="4" y="28"/>
                      <a:pt x="5" y="28"/>
                      <a:pt x="6" y="28"/>
                    </a:cubicBezTo>
                    <a:cubicBezTo>
                      <a:pt x="7" y="27"/>
                      <a:pt x="9" y="27"/>
                      <a:pt x="10" y="26"/>
                    </a:cubicBezTo>
                    <a:cubicBezTo>
                      <a:pt x="11" y="26"/>
                      <a:pt x="12" y="26"/>
                      <a:pt x="13" y="26"/>
                    </a:cubicBezTo>
                    <a:cubicBezTo>
                      <a:pt x="18" y="25"/>
                      <a:pt x="23" y="23"/>
                      <a:pt x="27" y="19"/>
                    </a:cubicBezTo>
                    <a:cubicBezTo>
                      <a:pt x="31" y="16"/>
                      <a:pt x="31" y="12"/>
                      <a:pt x="31" y="8"/>
                    </a:cubicBezTo>
                    <a:cubicBezTo>
                      <a:pt x="30" y="6"/>
                      <a:pt x="29" y="2"/>
                      <a:pt x="29" y="2"/>
                    </a:cubicBezTo>
                    <a:cubicBezTo>
                      <a:pt x="29" y="1"/>
                      <a:pt x="30" y="1"/>
                      <a:pt x="29" y="0"/>
                    </a:cubicBezTo>
                    <a:cubicBezTo>
                      <a:pt x="0" y="30"/>
                      <a:pt x="0" y="30"/>
                      <a:pt x="0" y="30"/>
                    </a:cubicBezTo>
                    <a:cubicBezTo>
                      <a:pt x="0" y="31"/>
                      <a:pt x="1" y="30"/>
                      <a:pt x="1" y="30"/>
                    </a:cubicBezTo>
                    <a:close/>
                  </a:path>
                </a:pathLst>
              </a:custGeom>
              <a:solidFill>
                <a:srgbClr val="3B9137">
                  <a:lumMod val="75000"/>
                </a:srgb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4" name="Freeform 183"/>
              <p:cNvSpPr>
                <a:spLocks/>
              </p:cNvSpPr>
              <p:nvPr/>
            </p:nvSpPr>
            <p:spPr bwMode="auto">
              <a:xfrm>
                <a:off x="6213286" y="1892002"/>
                <a:ext cx="130696" cy="144216"/>
              </a:xfrm>
              <a:custGeom>
                <a:avLst/>
                <a:gdLst>
                  <a:gd name="T0" fmla="*/ 10 w 29"/>
                  <a:gd name="T1" fmla="*/ 5 h 32"/>
                  <a:gd name="T2" fmla="*/ 4 w 29"/>
                  <a:gd name="T3" fmla="*/ 19 h 32"/>
                  <a:gd name="T4" fmla="*/ 4 w 29"/>
                  <a:gd name="T5" fmla="*/ 22 h 32"/>
                  <a:gd name="T6" fmla="*/ 3 w 29"/>
                  <a:gd name="T7" fmla="*/ 27 h 32"/>
                  <a:gd name="T8" fmla="*/ 2 w 29"/>
                  <a:gd name="T9" fmla="*/ 29 h 32"/>
                  <a:gd name="T10" fmla="*/ 1 w 29"/>
                  <a:gd name="T11" fmla="*/ 31 h 32"/>
                  <a:gd name="T12" fmla="*/ 0 w 29"/>
                  <a:gd name="T13" fmla="*/ 32 h 32"/>
                  <a:gd name="T14" fmla="*/ 0 w 29"/>
                  <a:gd name="T15" fmla="*/ 32 h 32"/>
                  <a:gd name="T16" fmla="*/ 29 w 29"/>
                  <a:gd name="T17" fmla="*/ 2 h 32"/>
                  <a:gd name="T18" fmla="*/ 28 w 29"/>
                  <a:gd name="T19" fmla="*/ 3 h 32"/>
                  <a:gd name="T20" fmla="*/ 22 w 29"/>
                  <a:gd name="T21" fmla="*/ 1 h 32"/>
                  <a:gd name="T22" fmla="*/ 10 w 29"/>
                  <a:gd name="T2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32">
                    <a:moveTo>
                      <a:pt x="10" y="5"/>
                    </a:moveTo>
                    <a:cubicBezTo>
                      <a:pt x="7" y="9"/>
                      <a:pt x="5" y="15"/>
                      <a:pt x="4" y="19"/>
                    </a:cubicBezTo>
                    <a:cubicBezTo>
                      <a:pt x="4" y="20"/>
                      <a:pt x="4" y="21"/>
                      <a:pt x="4" y="22"/>
                    </a:cubicBezTo>
                    <a:cubicBezTo>
                      <a:pt x="4" y="24"/>
                      <a:pt x="3" y="25"/>
                      <a:pt x="3" y="27"/>
                    </a:cubicBezTo>
                    <a:cubicBezTo>
                      <a:pt x="2" y="28"/>
                      <a:pt x="2" y="28"/>
                      <a:pt x="2" y="29"/>
                    </a:cubicBezTo>
                    <a:cubicBezTo>
                      <a:pt x="1" y="30"/>
                      <a:pt x="1" y="30"/>
                      <a:pt x="1" y="31"/>
                    </a:cubicBezTo>
                    <a:cubicBezTo>
                      <a:pt x="0" y="31"/>
                      <a:pt x="0" y="32"/>
                      <a:pt x="0" y="32"/>
                    </a:cubicBezTo>
                    <a:cubicBezTo>
                      <a:pt x="0" y="32"/>
                      <a:pt x="0" y="32"/>
                      <a:pt x="0" y="32"/>
                    </a:cubicBezTo>
                    <a:cubicBezTo>
                      <a:pt x="29" y="2"/>
                      <a:pt x="29" y="2"/>
                      <a:pt x="29" y="2"/>
                    </a:cubicBezTo>
                    <a:cubicBezTo>
                      <a:pt x="29" y="2"/>
                      <a:pt x="29" y="2"/>
                      <a:pt x="28" y="3"/>
                    </a:cubicBezTo>
                    <a:cubicBezTo>
                      <a:pt x="27" y="3"/>
                      <a:pt x="24" y="2"/>
                      <a:pt x="22" y="1"/>
                    </a:cubicBezTo>
                    <a:cubicBezTo>
                      <a:pt x="18" y="0"/>
                      <a:pt x="14" y="1"/>
                      <a:pt x="10" y="5"/>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46" name="leaf"/>
            <p:cNvGrpSpPr/>
            <p:nvPr/>
          </p:nvGrpSpPr>
          <p:grpSpPr>
            <a:xfrm>
              <a:off x="6569208" y="1787419"/>
              <a:ext cx="297445" cy="292938"/>
              <a:chOff x="6384542" y="1752293"/>
              <a:chExt cx="297445" cy="292938"/>
            </a:xfrm>
          </p:grpSpPr>
          <p:sp>
            <p:nvSpPr>
              <p:cNvPr id="177" name="Freeform 176"/>
              <p:cNvSpPr>
                <a:spLocks/>
              </p:cNvSpPr>
              <p:nvPr/>
            </p:nvSpPr>
            <p:spPr bwMode="auto">
              <a:xfrm>
                <a:off x="6384542" y="1770320"/>
                <a:ext cx="292938" cy="274911"/>
              </a:xfrm>
              <a:custGeom>
                <a:avLst/>
                <a:gdLst>
                  <a:gd name="T0" fmla="*/ 63 w 65"/>
                  <a:gd name="T1" fmla="*/ 59 h 61"/>
                  <a:gd name="T2" fmla="*/ 59 w 65"/>
                  <a:gd name="T3" fmla="*/ 57 h 61"/>
                  <a:gd name="T4" fmla="*/ 54 w 65"/>
                  <a:gd name="T5" fmla="*/ 54 h 61"/>
                  <a:gd name="T6" fmla="*/ 44 w 65"/>
                  <a:gd name="T7" fmla="*/ 52 h 61"/>
                  <a:gd name="T8" fmla="*/ 39 w 65"/>
                  <a:gd name="T9" fmla="*/ 51 h 61"/>
                  <a:gd name="T10" fmla="*/ 10 w 65"/>
                  <a:gd name="T11" fmla="*/ 39 h 61"/>
                  <a:gd name="T12" fmla="*/ 2 w 65"/>
                  <a:gd name="T13" fmla="*/ 15 h 61"/>
                  <a:gd name="T14" fmla="*/ 5 w 65"/>
                  <a:gd name="T15" fmla="*/ 3 h 61"/>
                  <a:gd name="T16" fmla="*/ 4 w 65"/>
                  <a:gd name="T17" fmla="*/ 0 h 61"/>
                  <a:gd name="T18" fmla="*/ 65 w 65"/>
                  <a:gd name="T19" fmla="*/ 60 h 61"/>
                  <a:gd name="T20" fmla="*/ 63 w 65"/>
                  <a:gd name="T21" fmla="*/ 5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61">
                    <a:moveTo>
                      <a:pt x="63" y="59"/>
                    </a:moveTo>
                    <a:cubicBezTo>
                      <a:pt x="61" y="58"/>
                      <a:pt x="60" y="57"/>
                      <a:pt x="59" y="57"/>
                    </a:cubicBezTo>
                    <a:cubicBezTo>
                      <a:pt x="57" y="56"/>
                      <a:pt x="56" y="55"/>
                      <a:pt x="54" y="54"/>
                    </a:cubicBezTo>
                    <a:cubicBezTo>
                      <a:pt x="51" y="53"/>
                      <a:pt x="47" y="53"/>
                      <a:pt x="44" y="52"/>
                    </a:cubicBezTo>
                    <a:cubicBezTo>
                      <a:pt x="42" y="52"/>
                      <a:pt x="41" y="52"/>
                      <a:pt x="39" y="51"/>
                    </a:cubicBezTo>
                    <a:cubicBezTo>
                      <a:pt x="29" y="49"/>
                      <a:pt x="18" y="46"/>
                      <a:pt x="10" y="39"/>
                    </a:cubicBezTo>
                    <a:cubicBezTo>
                      <a:pt x="2" y="32"/>
                      <a:pt x="0" y="24"/>
                      <a:pt x="2" y="15"/>
                    </a:cubicBezTo>
                    <a:cubicBezTo>
                      <a:pt x="3" y="11"/>
                      <a:pt x="5" y="4"/>
                      <a:pt x="5" y="3"/>
                    </a:cubicBezTo>
                    <a:cubicBezTo>
                      <a:pt x="5" y="1"/>
                      <a:pt x="3" y="1"/>
                      <a:pt x="4" y="0"/>
                    </a:cubicBezTo>
                    <a:cubicBezTo>
                      <a:pt x="65" y="60"/>
                      <a:pt x="65" y="60"/>
                      <a:pt x="65" y="60"/>
                    </a:cubicBezTo>
                    <a:cubicBezTo>
                      <a:pt x="65" y="61"/>
                      <a:pt x="63" y="60"/>
                      <a:pt x="63" y="59"/>
                    </a:cubicBezTo>
                    <a:close/>
                  </a:path>
                </a:pathLst>
              </a:custGeom>
              <a:solidFill>
                <a:srgbClr val="3B9137">
                  <a:lumMod val="75000"/>
                </a:srgb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78" name="Freeform 177"/>
              <p:cNvSpPr>
                <a:spLocks/>
              </p:cNvSpPr>
              <p:nvPr/>
            </p:nvSpPr>
            <p:spPr bwMode="auto">
              <a:xfrm>
                <a:off x="6402569" y="1752293"/>
                <a:ext cx="279418" cy="288432"/>
              </a:xfrm>
              <a:custGeom>
                <a:avLst/>
                <a:gdLst>
                  <a:gd name="T0" fmla="*/ 39 w 62"/>
                  <a:gd name="T1" fmla="*/ 9 h 64"/>
                  <a:gd name="T2" fmla="*/ 52 w 62"/>
                  <a:gd name="T3" fmla="*/ 38 h 64"/>
                  <a:gd name="T4" fmla="*/ 53 w 62"/>
                  <a:gd name="T5" fmla="*/ 43 h 64"/>
                  <a:gd name="T6" fmla="*/ 56 w 62"/>
                  <a:gd name="T7" fmla="*/ 53 h 64"/>
                  <a:gd name="T8" fmla="*/ 58 w 62"/>
                  <a:gd name="T9" fmla="*/ 57 h 64"/>
                  <a:gd name="T10" fmla="*/ 60 w 62"/>
                  <a:gd name="T11" fmla="*/ 61 h 64"/>
                  <a:gd name="T12" fmla="*/ 61 w 62"/>
                  <a:gd name="T13" fmla="*/ 64 h 64"/>
                  <a:gd name="T14" fmla="*/ 61 w 62"/>
                  <a:gd name="T15" fmla="*/ 64 h 64"/>
                  <a:gd name="T16" fmla="*/ 0 w 62"/>
                  <a:gd name="T17" fmla="*/ 4 h 64"/>
                  <a:gd name="T18" fmla="*/ 3 w 62"/>
                  <a:gd name="T19" fmla="*/ 5 h 64"/>
                  <a:gd name="T20" fmla="*/ 15 w 62"/>
                  <a:gd name="T21" fmla="*/ 1 h 64"/>
                  <a:gd name="T22" fmla="*/ 39 w 62"/>
                  <a:gd name="T2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 h="64">
                    <a:moveTo>
                      <a:pt x="39" y="9"/>
                    </a:moveTo>
                    <a:cubicBezTo>
                      <a:pt x="47" y="17"/>
                      <a:pt x="50" y="28"/>
                      <a:pt x="52" y="38"/>
                    </a:cubicBezTo>
                    <a:cubicBezTo>
                      <a:pt x="53" y="39"/>
                      <a:pt x="53" y="41"/>
                      <a:pt x="53" y="43"/>
                    </a:cubicBezTo>
                    <a:cubicBezTo>
                      <a:pt x="54" y="46"/>
                      <a:pt x="54" y="50"/>
                      <a:pt x="56" y="53"/>
                    </a:cubicBezTo>
                    <a:cubicBezTo>
                      <a:pt x="56" y="54"/>
                      <a:pt x="57" y="56"/>
                      <a:pt x="58" y="57"/>
                    </a:cubicBezTo>
                    <a:cubicBezTo>
                      <a:pt x="59" y="59"/>
                      <a:pt x="59" y="60"/>
                      <a:pt x="60" y="61"/>
                    </a:cubicBezTo>
                    <a:cubicBezTo>
                      <a:pt x="61" y="62"/>
                      <a:pt x="62" y="63"/>
                      <a:pt x="61" y="64"/>
                    </a:cubicBezTo>
                    <a:cubicBezTo>
                      <a:pt x="61" y="64"/>
                      <a:pt x="61" y="64"/>
                      <a:pt x="61" y="64"/>
                    </a:cubicBezTo>
                    <a:cubicBezTo>
                      <a:pt x="0" y="4"/>
                      <a:pt x="0" y="4"/>
                      <a:pt x="0" y="4"/>
                    </a:cubicBezTo>
                    <a:cubicBezTo>
                      <a:pt x="1" y="3"/>
                      <a:pt x="1" y="4"/>
                      <a:pt x="3" y="5"/>
                    </a:cubicBezTo>
                    <a:cubicBezTo>
                      <a:pt x="5" y="5"/>
                      <a:pt x="11" y="2"/>
                      <a:pt x="15" y="1"/>
                    </a:cubicBezTo>
                    <a:cubicBezTo>
                      <a:pt x="24" y="0"/>
                      <a:pt x="32" y="1"/>
                      <a:pt x="39" y="9"/>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47" name="apple"/>
            <p:cNvGrpSpPr/>
            <p:nvPr/>
          </p:nvGrpSpPr>
          <p:grpSpPr>
            <a:xfrm>
              <a:off x="6679624" y="3188204"/>
              <a:ext cx="265898" cy="270405"/>
              <a:chOff x="6569318" y="3331907"/>
              <a:chExt cx="265898" cy="270405"/>
            </a:xfrm>
          </p:grpSpPr>
          <p:sp>
            <p:nvSpPr>
              <p:cNvPr id="175" name="Freeform 174"/>
              <p:cNvSpPr>
                <a:spLocks/>
              </p:cNvSpPr>
              <p:nvPr/>
            </p:nvSpPr>
            <p:spPr bwMode="auto">
              <a:xfrm>
                <a:off x="6573825" y="3349934"/>
                <a:ext cx="261391" cy="252378"/>
              </a:xfrm>
              <a:custGeom>
                <a:avLst/>
                <a:gdLst>
                  <a:gd name="T0" fmla="*/ 2 w 58"/>
                  <a:gd name="T1" fmla="*/ 55 h 56"/>
                  <a:gd name="T2" fmla="*/ 6 w 58"/>
                  <a:gd name="T3" fmla="*/ 52 h 56"/>
                  <a:gd name="T4" fmla="*/ 10 w 58"/>
                  <a:gd name="T5" fmla="*/ 50 h 56"/>
                  <a:gd name="T6" fmla="*/ 19 w 58"/>
                  <a:gd name="T7" fmla="*/ 48 h 56"/>
                  <a:gd name="T8" fmla="*/ 24 w 58"/>
                  <a:gd name="T9" fmla="*/ 47 h 56"/>
                  <a:gd name="T10" fmla="*/ 50 w 58"/>
                  <a:gd name="T11" fmla="*/ 35 h 56"/>
                  <a:gd name="T12" fmla="*/ 57 w 58"/>
                  <a:gd name="T13" fmla="*/ 14 h 56"/>
                  <a:gd name="T14" fmla="*/ 53 w 58"/>
                  <a:gd name="T15" fmla="*/ 2 h 56"/>
                  <a:gd name="T16" fmla="*/ 54 w 58"/>
                  <a:gd name="T17" fmla="*/ 0 h 56"/>
                  <a:gd name="T18" fmla="*/ 0 w 58"/>
                  <a:gd name="T19" fmla="*/ 56 h 56"/>
                  <a:gd name="T20" fmla="*/ 2 w 58"/>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56">
                    <a:moveTo>
                      <a:pt x="2" y="55"/>
                    </a:moveTo>
                    <a:cubicBezTo>
                      <a:pt x="4" y="54"/>
                      <a:pt x="5" y="53"/>
                      <a:pt x="6" y="52"/>
                    </a:cubicBezTo>
                    <a:cubicBezTo>
                      <a:pt x="7" y="51"/>
                      <a:pt x="9" y="51"/>
                      <a:pt x="10" y="50"/>
                    </a:cubicBezTo>
                    <a:cubicBezTo>
                      <a:pt x="13" y="49"/>
                      <a:pt x="16" y="48"/>
                      <a:pt x="19" y="48"/>
                    </a:cubicBezTo>
                    <a:cubicBezTo>
                      <a:pt x="21" y="48"/>
                      <a:pt x="22" y="47"/>
                      <a:pt x="24" y="47"/>
                    </a:cubicBezTo>
                    <a:cubicBezTo>
                      <a:pt x="33" y="45"/>
                      <a:pt x="42" y="42"/>
                      <a:pt x="50" y="35"/>
                    </a:cubicBezTo>
                    <a:cubicBezTo>
                      <a:pt x="57" y="29"/>
                      <a:pt x="58" y="21"/>
                      <a:pt x="57" y="14"/>
                    </a:cubicBezTo>
                    <a:cubicBezTo>
                      <a:pt x="56" y="10"/>
                      <a:pt x="53" y="3"/>
                      <a:pt x="53" y="2"/>
                    </a:cubicBezTo>
                    <a:cubicBezTo>
                      <a:pt x="54" y="1"/>
                      <a:pt x="55" y="0"/>
                      <a:pt x="54" y="0"/>
                    </a:cubicBezTo>
                    <a:cubicBezTo>
                      <a:pt x="0" y="56"/>
                      <a:pt x="0" y="56"/>
                      <a:pt x="0" y="56"/>
                    </a:cubicBezTo>
                    <a:cubicBezTo>
                      <a:pt x="0" y="56"/>
                      <a:pt x="2" y="55"/>
                      <a:pt x="2" y="55"/>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76" name="Freeform 175"/>
              <p:cNvSpPr>
                <a:spLocks/>
              </p:cNvSpPr>
              <p:nvPr/>
            </p:nvSpPr>
            <p:spPr bwMode="auto">
              <a:xfrm>
                <a:off x="6569318" y="3331907"/>
                <a:ext cx="247871" cy="270405"/>
              </a:xfrm>
              <a:custGeom>
                <a:avLst/>
                <a:gdLst>
                  <a:gd name="T0" fmla="*/ 20 w 55"/>
                  <a:gd name="T1" fmla="*/ 9 h 60"/>
                  <a:gd name="T2" fmla="*/ 9 w 55"/>
                  <a:gd name="T3" fmla="*/ 35 h 60"/>
                  <a:gd name="T4" fmla="*/ 8 w 55"/>
                  <a:gd name="T5" fmla="*/ 40 h 60"/>
                  <a:gd name="T6" fmla="*/ 6 w 55"/>
                  <a:gd name="T7" fmla="*/ 49 h 60"/>
                  <a:gd name="T8" fmla="*/ 4 w 55"/>
                  <a:gd name="T9" fmla="*/ 53 h 60"/>
                  <a:gd name="T10" fmla="*/ 2 w 55"/>
                  <a:gd name="T11" fmla="*/ 57 h 60"/>
                  <a:gd name="T12" fmla="*/ 1 w 55"/>
                  <a:gd name="T13" fmla="*/ 60 h 60"/>
                  <a:gd name="T14" fmla="*/ 1 w 55"/>
                  <a:gd name="T15" fmla="*/ 60 h 60"/>
                  <a:gd name="T16" fmla="*/ 55 w 55"/>
                  <a:gd name="T17" fmla="*/ 4 h 60"/>
                  <a:gd name="T18" fmla="*/ 53 w 55"/>
                  <a:gd name="T19" fmla="*/ 4 h 60"/>
                  <a:gd name="T20" fmla="*/ 41 w 55"/>
                  <a:gd name="T21" fmla="*/ 1 h 60"/>
                  <a:gd name="T22" fmla="*/ 20 w 55"/>
                  <a:gd name="T23" fmla="*/ 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60">
                    <a:moveTo>
                      <a:pt x="20" y="9"/>
                    </a:moveTo>
                    <a:cubicBezTo>
                      <a:pt x="13" y="17"/>
                      <a:pt x="11" y="26"/>
                      <a:pt x="9" y="35"/>
                    </a:cubicBezTo>
                    <a:cubicBezTo>
                      <a:pt x="8" y="37"/>
                      <a:pt x="8" y="39"/>
                      <a:pt x="8" y="40"/>
                    </a:cubicBezTo>
                    <a:cubicBezTo>
                      <a:pt x="7" y="43"/>
                      <a:pt x="7" y="46"/>
                      <a:pt x="6" y="49"/>
                    </a:cubicBezTo>
                    <a:cubicBezTo>
                      <a:pt x="5" y="51"/>
                      <a:pt x="5" y="52"/>
                      <a:pt x="4" y="53"/>
                    </a:cubicBezTo>
                    <a:cubicBezTo>
                      <a:pt x="3" y="55"/>
                      <a:pt x="3" y="56"/>
                      <a:pt x="2" y="57"/>
                    </a:cubicBezTo>
                    <a:cubicBezTo>
                      <a:pt x="1" y="57"/>
                      <a:pt x="0" y="59"/>
                      <a:pt x="1" y="60"/>
                    </a:cubicBezTo>
                    <a:cubicBezTo>
                      <a:pt x="1" y="60"/>
                      <a:pt x="1" y="60"/>
                      <a:pt x="1" y="60"/>
                    </a:cubicBezTo>
                    <a:cubicBezTo>
                      <a:pt x="55" y="4"/>
                      <a:pt x="55" y="4"/>
                      <a:pt x="55" y="4"/>
                    </a:cubicBezTo>
                    <a:cubicBezTo>
                      <a:pt x="55" y="3"/>
                      <a:pt x="54" y="4"/>
                      <a:pt x="53" y="4"/>
                    </a:cubicBezTo>
                    <a:cubicBezTo>
                      <a:pt x="51" y="5"/>
                      <a:pt x="45" y="2"/>
                      <a:pt x="41" y="1"/>
                    </a:cubicBezTo>
                    <a:cubicBezTo>
                      <a:pt x="34" y="0"/>
                      <a:pt x="26" y="1"/>
                      <a:pt x="20" y="9"/>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48" name="leaf"/>
            <p:cNvGrpSpPr/>
            <p:nvPr/>
          </p:nvGrpSpPr>
          <p:grpSpPr>
            <a:xfrm>
              <a:off x="7204659" y="3074094"/>
              <a:ext cx="644464" cy="608410"/>
              <a:chOff x="7019993" y="3038968"/>
              <a:chExt cx="644464" cy="608410"/>
            </a:xfrm>
          </p:grpSpPr>
          <p:sp>
            <p:nvSpPr>
              <p:cNvPr id="169" name="Freeform 168"/>
              <p:cNvSpPr>
                <a:spLocks/>
              </p:cNvSpPr>
              <p:nvPr/>
            </p:nvSpPr>
            <p:spPr bwMode="auto">
              <a:xfrm>
                <a:off x="7019993" y="3088542"/>
                <a:ext cx="635451" cy="558836"/>
              </a:xfrm>
              <a:custGeom>
                <a:avLst/>
                <a:gdLst>
                  <a:gd name="T0" fmla="*/ 135 w 141"/>
                  <a:gd name="T1" fmla="*/ 122 h 124"/>
                  <a:gd name="T2" fmla="*/ 127 w 141"/>
                  <a:gd name="T3" fmla="*/ 116 h 124"/>
                  <a:gd name="T4" fmla="*/ 116 w 141"/>
                  <a:gd name="T5" fmla="*/ 112 h 124"/>
                  <a:gd name="T6" fmla="*/ 95 w 141"/>
                  <a:gd name="T7" fmla="*/ 108 h 124"/>
                  <a:gd name="T8" fmla="*/ 84 w 141"/>
                  <a:gd name="T9" fmla="*/ 107 h 124"/>
                  <a:gd name="T10" fmla="*/ 21 w 141"/>
                  <a:gd name="T11" fmla="*/ 83 h 124"/>
                  <a:gd name="T12" fmla="*/ 2 w 141"/>
                  <a:gd name="T13" fmla="*/ 33 h 124"/>
                  <a:gd name="T14" fmla="*/ 8 w 141"/>
                  <a:gd name="T15" fmla="*/ 6 h 124"/>
                  <a:gd name="T16" fmla="*/ 6 w 141"/>
                  <a:gd name="T17" fmla="*/ 0 h 124"/>
                  <a:gd name="T18" fmla="*/ 141 w 141"/>
                  <a:gd name="T19" fmla="*/ 123 h 124"/>
                  <a:gd name="T20" fmla="*/ 135 w 141"/>
                  <a:gd name="T21" fmla="*/ 12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124">
                    <a:moveTo>
                      <a:pt x="135" y="122"/>
                    </a:moveTo>
                    <a:cubicBezTo>
                      <a:pt x="132" y="120"/>
                      <a:pt x="130" y="118"/>
                      <a:pt x="127" y="116"/>
                    </a:cubicBezTo>
                    <a:cubicBezTo>
                      <a:pt x="123" y="115"/>
                      <a:pt x="120" y="113"/>
                      <a:pt x="116" y="112"/>
                    </a:cubicBezTo>
                    <a:cubicBezTo>
                      <a:pt x="110" y="110"/>
                      <a:pt x="102" y="109"/>
                      <a:pt x="95" y="108"/>
                    </a:cubicBezTo>
                    <a:cubicBezTo>
                      <a:pt x="91" y="108"/>
                      <a:pt x="88" y="107"/>
                      <a:pt x="84" y="107"/>
                    </a:cubicBezTo>
                    <a:cubicBezTo>
                      <a:pt x="63" y="103"/>
                      <a:pt x="40" y="98"/>
                      <a:pt x="21" y="83"/>
                    </a:cubicBezTo>
                    <a:cubicBezTo>
                      <a:pt x="3" y="68"/>
                      <a:pt x="0" y="51"/>
                      <a:pt x="2" y="33"/>
                    </a:cubicBezTo>
                    <a:cubicBezTo>
                      <a:pt x="4" y="24"/>
                      <a:pt x="9" y="9"/>
                      <a:pt x="8" y="6"/>
                    </a:cubicBezTo>
                    <a:cubicBezTo>
                      <a:pt x="7" y="3"/>
                      <a:pt x="5" y="2"/>
                      <a:pt x="6" y="0"/>
                    </a:cubicBezTo>
                    <a:cubicBezTo>
                      <a:pt x="141" y="123"/>
                      <a:pt x="141" y="123"/>
                      <a:pt x="141" y="123"/>
                    </a:cubicBezTo>
                    <a:cubicBezTo>
                      <a:pt x="140" y="124"/>
                      <a:pt x="137" y="122"/>
                      <a:pt x="135" y="122"/>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70" name="Freeform 169"/>
              <p:cNvSpPr>
                <a:spLocks/>
              </p:cNvSpPr>
              <p:nvPr/>
            </p:nvSpPr>
            <p:spPr bwMode="auto">
              <a:xfrm>
                <a:off x="7047033" y="3038968"/>
                <a:ext cx="617424" cy="603904"/>
              </a:xfrm>
              <a:custGeom>
                <a:avLst/>
                <a:gdLst>
                  <a:gd name="T0" fmla="*/ 84 w 137"/>
                  <a:gd name="T1" fmla="*/ 19 h 134"/>
                  <a:gd name="T2" fmla="*/ 113 w 137"/>
                  <a:gd name="T3" fmla="*/ 79 h 134"/>
                  <a:gd name="T4" fmla="*/ 116 w 137"/>
                  <a:gd name="T5" fmla="*/ 90 h 134"/>
                  <a:gd name="T6" fmla="*/ 122 w 137"/>
                  <a:gd name="T7" fmla="*/ 111 h 134"/>
                  <a:gd name="T8" fmla="*/ 127 w 137"/>
                  <a:gd name="T9" fmla="*/ 120 h 134"/>
                  <a:gd name="T10" fmla="*/ 133 w 137"/>
                  <a:gd name="T11" fmla="*/ 128 h 134"/>
                  <a:gd name="T12" fmla="*/ 135 w 137"/>
                  <a:gd name="T13" fmla="*/ 134 h 134"/>
                  <a:gd name="T14" fmla="*/ 135 w 137"/>
                  <a:gd name="T15" fmla="*/ 134 h 134"/>
                  <a:gd name="T16" fmla="*/ 0 w 137"/>
                  <a:gd name="T17" fmla="*/ 11 h 134"/>
                  <a:gd name="T18" fmla="*/ 6 w 137"/>
                  <a:gd name="T19" fmla="*/ 13 h 134"/>
                  <a:gd name="T20" fmla="*/ 33 w 137"/>
                  <a:gd name="T21" fmla="*/ 4 h 134"/>
                  <a:gd name="T22" fmla="*/ 84 w 137"/>
                  <a:gd name="T23" fmla="*/ 19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134">
                    <a:moveTo>
                      <a:pt x="84" y="19"/>
                    </a:moveTo>
                    <a:cubicBezTo>
                      <a:pt x="100" y="36"/>
                      <a:pt x="108" y="58"/>
                      <a:pt x="113" y="79"/>
                    </a:cubicBezTo>
                    <a:cubicBezTo>
                      <a:pt x="114" y="82"/>
                      <a:pt x="115" y="86"/>
                      <a:pt x="116" y="90"/>
                    </a:cubicBezTo>
                    <a:cubicBezTo>
                      <a:pt x="117" y="97"/>
                      <a:pt x="119" y="104"/>
                      <a:pt x="122" y="111"/>
                    </a:cubicBezTo>
                    <a:cubicBezTo>
                      <a:pt x="123" y="114"/>
                      <a:pt x="125" y="117"/>
                      <a:pt x="127" y="120"/>
                    </a:cubicBezTo>
                    <a:cubicBezTo>
                      <a:pt x="129" y="123"/>
                      <a:pt x="131" y="126"/>
                      <a:pt x="133" y="128"/>
                    </a:cubicBezTo>
                    <a:cubicBezTo>
                      <a:pt x="134" y="129"/>
                      <a:pt x="137" y="133"/>
                      <a:pt x="135" y="134"/>
                    </a:cubicBezTo>
                    <a:cubicBezTo>
                      <a:pt x="135" y="134"/>
                      <a:pt x="135" y="134"/>
                      <a:pt x="135" y="134"/>
                    </a:cubicBezTo>
                    <a:cubicBezTo>
                      <a:pt x="0" y="11"/>
                      <a:pt x="0" y="11"/>
                      <a:pt x="0" y="11"/>
                    </a:cubicBezTo>
                    <a:cubicBezTo>
                      <a:pt x="1" y="10"/>
                      <a:pt x="2" y="12"/>
                      <a:pt x="6" y="13"/>
                    </a:cubicBezTo>
                    <a:cubicBezTo>
                      <a:pt x="10" y="14"/>
                      <a:pt x="23" y="7"/>
                      <a:pt x="33" y="4"/>
                    </a:cubicBezTo>
                    <a:cubicBezTo>
                      <a:pt x="50" y="0"/>
                      <a:pt x="68" y="2"/>
                      <a:pt x="84" y="19"/>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49" name="apple"/>
            <p:cNvGrpSpPr/>
            <p:nvPr/>
          </p:nvGrpSpPr>
          <p:grpSpPr>
            <a:xfrm>
              <a:off x="8315783" y="2866783"/>
              <a:ext cx="144216" cy="144216"/>
              <a:chOff x="8142171" y="2944327"/>
              <a:chExt cx="144216" cy="144216"/>
            </a:xfrm>
          </p:grpSpPr>
          <p:sp>
            <p:nvSpPr>
              <p:cNvPr id="167" name="Freeform 166"/>
              <p:cNvSpPr>
                <a:spLocks/>
              </p:cNvSpPr>
              <p:nvPr/>
            </p:nvSpPr>
            <p:spPr bwMode="auto">
              <a:xfrm>
                <a:off x="8142171" y="2953340"/>
                <a:ext cx="144216" cy="135202"/>
              </a:xfrm>
              <a:custGeom>
                <a:avLst/>
                <a:gdLst>
                  <a:gd name="T0" fmla="*/ 2 w 32"/>
                  <a:gd name="T1" fmla="*/ 30 h 30"/>
                  <a:gd name="T2" fmla="*/ 4 w 32"/>
                  <a:gd name="T3" fmla="*/ 28 h 30"/>
                  <a:gd name="T4" fmla="*/ 6 w 32"/>
                  <a:gd name="T5" fmla="*/ 27 h 30"/>
                  <a:gd name="T6" fmla="*/ 11 w 32"/>
                  <a:gd name="T7" fmla="*/ 26 h 30"/>
                  <a:gd name="T8" fmla="*/ 13 w 32"/>
                  <a:gd name="T9" fmla="*/ 25 h 30"/>
                  <a:gd name="T10" fmla="*/ 27 w 32"/>
                  <a:gd name="T11" fmla="*/ 19 h 30"/>
                  <a:gd name="T12" fmla="*/ 31 w 32"/>
                  <a:gd name="T13" fmla="*/ 7 h 30"/>
                  <a:gd name="T14" fmla="*/ 29 w 32"/>
                  <a:gd name="T15" fmla="*/ 1 h 30"/>
                  <a:gd name="T16" fmla="*/ 29 w 32"/>
                  <a:gd name="T17" fmla="*/ 0 h 30"/>
                  <a:gd name="T18" fmla="*/ 0 w 32"/>
                  <a:gd name="T19" fmla="*/ 30 h 30"/>
                  <a:gd name="T20" fmla="*/ 2 w 32"/>
                  <a:gd name="T21"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 h="30">
                    <a:moveTo>
                      <a:pt x="2" y="30"/>
                    </a:moveTo>
                    <a:cubicBezTo>
                      <a:pt x="2" y="29"/>
                      <a:pt x="3" y="29"/>
                      <a:pt x="4" y="28"/>
                    </a:cubicBezTo>
                    <a:cubicBezTo>
                      <a:pt x="4" y="28"/>
                      <a:pt x="5" y="27"/>
                      <a:pt x="6" y="27"/>
                    </a:cubicBezTo>
                    <a:cubicBezTo>
                      <a:pt x="7" y="26"/>
                      <a:pt x="9" y="26"/>
                      <a:pt x="11" y="26"/>
                    </a:cubicBezTo>
                    <a:cubicBezTo>
                      <a:pt x="11" y="26"/>
                      <a:pt x="12" y="26"/>
                      <a:pt x="13" y="25"/>
                    </a:cubicBezTo>
                    <a:cubicBezTo>
                      <a:pt x="18" y="24"/>
                      <a:pt x="23" y="23"/>
                      <a:pt x="27" y="19"/>
                    </a:cubicBezTo>
                    <a:cubicBezTo>
                      <a:pt x="31" y="15"/>
                      <a:pt x="32" y="11"/>
                      <a:pt x="31" y="7"/>
                    </a:cubicBezTo>
                    <a:cubicBezTo>
                      <a:pt x="30" y="5"/>
                      <a:pt x="29" y="2"/>
                      <a:pt x="29" y="1"/>
                    </a:cubicBezTo>
                    <a:cubicBezTo>
                      <a:pt x="29" y="0"/>
                      <a:pt x="30" y="0"/>
                      <a:pt x="29" y="0"/>
                    </a:cubicBezTo>
                    <a:cubicBezTo>
                      <a:pt x="0" y="30"/>
                      <a:pt x="0" y="30"/>
                      <a:pt x="0" y="30"/>
                    </a:cubicBezTo>
                    <a:cubicBezTo>
                      <a:pt x="1" y="30"/>
                      <a:pt x="1" y="30"/>
                      <a:pt x="2" y="30"/>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8" name="Freeform 167"/>
              <p:cNvSpPr>
                <a:spLocks/>
              </p:cNvSpPr>
              <p:nvPr/>
            </p:nvSpPr>
            <p:spPr bwMode="auto">
              <a:xfrm>
                <a:off x="8142171" y="2944327"/>
                <a:ext cx="130696" cy="144216"/>
              </a:xfrm>
              <a:custGeom>
                <a:avLst/>
                <a:gdLst>
                  <a:gd name="T0" fmla="*/ 10 w 29"/>
                  <a:gd name="T1" fmla="*/ 5 h 32"/>
                  <a:gd name="T2" fmla="*/ 4 w 29"/>
                  <a:gd name="T3" fmla="*/ 19 h 32"/>
                  <a:gd name="T4" fmla="*/ 4 w 29"/>
                  <a:gd name="T5" fmla="*/ 22 h 32"/>
                  <a:gd name="T6" fmla="*/ 3 w 29"/>
                  <a:gd name="T7" fmla="*/ 26 h 32"/>
                  <a:gd name="T8" fmla="*/ 2 w 29"/>
                  <a:gd name="T9" fmla="*/ 29 h 32"/>
                  <a:gd name="T10" fmla="*/ 1 w 29"/>
                  <a:gd name="T11" fmla="*/ 31 h 32"/>
                  <a:gd name="T12" fmla="*/ 0 w 29"/>
                  <a:gd name="T13" fmla="*/ 32 h 32"/>
                  <a:gd name="T14" fmla="*/ 0 w 29"/>
                  <a:gd name="T15" fmla="*/ 32 h 32"/>
                  <a:gd name="T16" fmla="*/ 29 w 29"/>
                  <a:gd name="T17" fmla="*/ 2 h 32"/>
                  <a:gd name="T18" fmla="*/ 28 w 29"/>
                  <a:gd name="T19" fmla="*/ 2 h 32"/>
                  <a:gd name="T20" fmla="*/ 22 w 29"/>
                  <a:gd name="T21" fmla="*/ 1 h 32"/>
                  <a:gd name="T22" fmla="*/ 10 w 29"/>
                  <a:gd name="T2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 h="32">
                    <a:moveTo>
                      <a:pt x="10" y="5"/>
                    </a:moveTo>
                    <a:cubicBezTo>
                      <a:pt x="7" y="9"/>
                      <a:pt x="5" y="14"/>
                      <a:pt x="4" y="19"/>
                    </a:cubicBezTo>
                    <a:cubicBezTo>
                      <a:pt x="4" y="20"/>
                      <a:pt x="4" y="21"/>
                      <a:pt x="4" y="22"/>
                    </a:cubicBezTo>
                    <a:cubicBezTo>
                      <a:pt x="4" y="23"/>
                      <a:pt x="4" y="25"/>
                      <a:pt x="3" y="26"/>
                    </a:cubicBezTo>
                    <a:cubicBezTo>
                      <a:pt x="3" y="27"/>
                      <a:pt x="2" y="28"/>
                      <a:pt x="2" y="29"/>
                    </a:cubicBezTo>
                    <a:cubicBezTo>
                      <a:pt x="2" y="29"/>
                      <a:pt x="1" y="30"/>
                      <a:pt x="1" y="31"/>
                    </a:cubicBezTo>
                    <a:cubicBezTo>
                      <a:pt x="1" y="31"/>
                      <a:pt x="0" y="32"/>
                      <a:pt x="0" y="32"/>
                    </a:cubicBezTo>
                    <a:cubicBezTo>
                      <a:pt x="0" y="32"/>
                      <a:pt x="0" y="32"/>
                      <a:pt x="0" y="32"/>
                    </a:cubicBezTo>
                    <a:cubicBezTo>
                      <a:pt x="29" y="2"/>
                      <a:pt x="29" y="2"/>
                      <a:pt x="29" y="2"/>
                    </a:cubicBezTo>
                    <a:cubicBezTo>
                      <a:pt x="29" y="2"/>
                      <a:pt x="29" y="2"/>
                      <a:pt x="28" y="2"/>
                    </a:cubicBezTo>
                    <a:cubicBezTo>
                      <a:pt x="27" y="3"/>
                      <a:pt x="24" y="1"/>
                      <a:pt x="22" y="1"/>
                    </a:cubicBezTo>
                    <a:cubicBezTo>
                      <a:pt x="18" y="0"/>
                      <a:pt x="14" y="1"/>
                      <a:pt x="10" y="5"/>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50" name="leaf"/>
            <p:cNvGrpSpPr/>
            <p:nvPr/>
          </p:nvGrpSpPr>
          <p:grpSpPr>
            <a:xfrm>
              <a:off x="8380918" y="2476950"/>
              <a:ext cx="757133" cy="507009"/>
              <a:chOff x="8196252" y="2441824"/>
              <a:chExt cx="757133" cy="507009"/>
            </a:xfrm>
          </p:grpSpPr>
          <p:sp>
            <p:nvSpPr>
              <p:cNvPr id="161" name="Freeform 160"/>
              <p:cNvSpPr>
                <a:spLocks/>
              </p:cNvSpPr>
              <p:nvPr/>
            </p:nvSpPr>
            <p:spPr bwMode="auto">
              <a:xfrm>
                <a:off x="8200759" y="2473371"/>
                <a:ext cx="752626" cy="475462"/>
              </a:xfrm>
              <a:custGeom>
                <a:avLst/>
                <a:gdLst>
                  <a:gd name="T0" fmla="*/ 163 w 167"/>
                  <a:gd name="T1" fmla="*/ 4 h 105"/>
                  <a:gd name="T2" fmla="*/ 154 w 167"/>
                  <a:gd name="T3" fmla="*/ 10 h 105"/>
                  <a:gd name="T4" fmla="*/ 147 w 167"/>
                  <a:gd name="T5" fmla="*/ 18 h 105"/>
                  <a:gd name="T6" fmla="*/ 135 w 167"/>
                  <a:gd name="T7" fmla="*/ 36 h 105"/>
                  <a:gd name="T8" fmla="*/ 129 w 167"/>
                  <a:gd name="T9" fmla="*/ 46 h 105"/>
                  <a:gd name="T10" fmla="*/ 82 w 167"/>
                  <a:gd name="T11" fmla="*/ 94 h 105"/>
                  <a:gd name="T12" fmla="*/ 29 w 167"/>
                  <a:gd name="T13" fmla="*/ 92 h 105"/>
                  <a:gd name="T14" fmla="*/ 6 w 167"/>
                  <a:gd name="T15" fmla="*/ 76 h 105"/>
                  <a:gd name="T16" fmla="*/ 0 w 167"/>
                  <a:gd name="T17" fmla="*/ 76 h 105"/>
                  <a:gd name="T18" fmla="*/ 167 w 167"/>
                  <a:gd name="T19" fmla="*/ 0 h 105"/>
                  <a:gd name="T20" fmla="*/ 163 w 167"/>
                  <a:gd name="T21" fmla="*/ 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05">
                    <a:moveTo>
                      <a:pt x="163" y="4"/>
                    </a:moveTo>
                    <a:cubicBezTo>
                      <a:pt x="160" y="7"/>
                      <a:pt x="157" y="8"/>
                      <a:pt x="154" y="10"/>
                    </a:cubicBezTo>
                    <a:cubicBezTo>
                      <a:pt x="152" y="13"/>
                      <a:pt x="149" y="15"/>
                      <a:pt x="147" y="18"/>
                    </a:cubicBezTo>
                    <a:cubicBezTo>
                      <a:pt x="142" y="24"/>
                      <a:pt x="138" y="30"/>
                      <a:pt x="135" y="36"/>
                    </a:cubicBezTo>
                    <a:cubicBezTo>
                      <a:pt x="133" y="39"/>
                      <a:pt x="131" y="43"/>
                      <a:pt x="129" y="46"/>
                    </a:cubicBezTo>
                    <a:cubicBezTo>
                      <a:pt x="117" y="64"/>
                      <a:pt x="103" y="83"/>
                      <a:pt x="82" y="94"/>
                    </a:cubicBezTo>
                    <a:cubicBezTo>
                      <a:pt x="62" y="105"/>
                      <a:pt x="44" y="101"/>
                      <a:pt x="29" y="92"/>
                    </a:cubicBezTo>
                    <a:cubicBezTo>
                      <a:pt x="21" y="87"/>
                      <a:pt x="9" y="76"/>
                      <a:pt x="6" y="76"/>
                    </a:cubicBezTo>
                    <a:cubicBezTo>
                      <a:pt x="3" y="75"/>
                      <a:pt x="1" y="77"/>
                      <a:pt x="0" y="76"/>
                    </a:cubicBezTo>
                    <a:cubicBezTo>
                      <a:pt x="167" y="0"/>
                      <a:pt x="167" y="0"/>
                      <a:pt x="167" y="0"/>
                    </a:cubicBezTo>
                    <a:cubicBezTo>
                      <a:pt x="167" y="1"/>
                      <a:pt x="164" y="4"/>
                      <a:pt x="163" y="4"/>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2" name="Freeform 161"/>
              <p:cNvSpPr>
                <a:spLocks/>
              </p:cNvSpPr>
              <p:nvPr/>
            </p:nvSpPr>
            <p:spPr bwMode="auto">
              <a:xfrm>
                <a:off x="8196252" y="2441824"/>
                <a:ext cx="757133" cy="376314"/>
              </a:xfrm>
              <a:custGeom>
                <a:avLst/>
                <a:gdLst>
                  <a:gd name="T0" fmla="*/ 41 w 168"/>
                  <a:gd name="T1" fmla="*/ 9 h 83"/>
                  <a:gd name="T2" fmla="*/ 108 w 168"/>
                  <a:gd name="T3" fmla="*/ 5 h 83"/>
                  <a:gd name="T4" fmla="*/ 119 w 168"/>
                  <a:gd name="T5" fmla="*/ 7 h 83"/>
                  <a:gd name="T6" fmla="*/ 141 w 168"/>
                  <a:gd name="T7" fmla="*/ 10 h 83"/>
                  <a:gd name="T8" fmla="*/ 152 w 168"/>
                  <a:gd name="T9" fmla="*/ 9 h 83"/>
                  <a:gd name="T10" fmla="*/ 161 w 168"/>
                  <a:gd name="T11" fmla="*/ 7 h 83"/>
                  <a:gd name="T12" fmla="*/ 168 w 168"/>
                  <a:gd name="T13" fmla="*/ 7 h 83"/>
                  <a:gd name="T14" fmla="*/ 168 w 168"/>
                  <a:gd name="T15" fmla="*/ 7 h 83"/>
                  <a:gd name="T16" fmla="*/ 1 w 168"/>
                  <a:gd name="T17" fmla="*/ 83 h 83"/>
                  <a:gd name="T18" fmla="*/ 5 w 168"/>
                  <a:gd name="T19" fmla="*/ 78 h 83"/>
                  <a:gd name="T20" fmla="*/ 8 w 168"/>
                  <a:gd name="T21" fmla="*/ 50 h 83"/>
                  <a:gd name="T22" fmla="*/ 41 w 168"/>
                  <a:gd name="T23" fmla="*/ 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83">
                    <a:moveTo>
                      <a:pt x="41" y="9"/>
                    </a:moveTo>
                    <a:cubicBezTo>
                      <a:pt x="63" y="0"/>
                      <a:pt x="87" y="2"/>
                      <a:pt x="108" y="5"/>
                    </a:cubicBezTo>
                    <a:cubicBezTo>
                      <a:pt x="112" y="6"/>
                      <a:pt x="115" y="6"/>
                      <a:pt x="119" y="7"/>
                    </a:cubicBezTo>
                    <a:cubicBezTo>
                      <a:pt x="126" y="8"/>
                      <a:pt x="133" y="10"/>
                      <a:pt x="141" y="10"/>
                    </a:cubicBezTo>
                    <a:cubicBezTo>
                      <a:pt x="144" y="10"/>
                      <a:pt x="148" y="10"/>
                      <a:pt x="152" y="9"/>
                    </a:cubicBezTo>
                    <a:cubicBezTo>
                      <a:pt x="155" y="8"/>
                      <a:pt x="158" y="7"/>
                      <a:pt x="161" y="7"/>
                    </a:cubicBezTo>
                    <a:cubicBezTo>
                      <a:pt x="162" y="6"/>
                      <a:pt x="167" y="4"/>
                      <a:pt x="168" y="7"/>
                    </a:cubicBezTo>
                    <a:cubicBezTo>
                      <a:pt x="168" y="7"/>
                      <a:pt x="168" y="7"/>
                      <a:pt x="168" y="7"/>
                    </a:cubicBezTo>
                    <a:cubicBezTo>
                      <a:pt x="1" y="83"/>
                      <a:pt x="1" y="83"/>
                      <a:pt x="1" y="83"/>
                    </a:cubicBezTo>
                    <a:cubicBezTo>
                      <a:pt x="0" y="81"/>
                      <a:pt x="2" y="81"/>
                      <a:pt x="5" y="78"/>
                    </a:cubicBezTo>
                    <a:cubicBezTo>
                      <a:pt x="7" y="74"/>
                      <a:pt x="6" y="59"/>
                      <a:pt x="8" y="50"/>
                    </a:cubicBezTo>
                    <a:cubicBezTo>
                      <a:pt x="11" y="32"/>
                      <a:pt x="19" y="17"/>
                      <a:pt x="41" y="9"/>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51" name="apple"/>
            <p:cNvGrpSpPr/>
            <p:nvPr/>
          </p:nvGrpSpPr>
          <p:grpSpPr>
            <a:xfrm>
              <a:off x="3617292" y="2292174"/>
              <a:ext cx="144216" cy="256884"/>
              <a:chOff x="3432626" y="2257048"/>
              <a:chExt cx="144216" cy="256884"/>
            </a:xfrm>
          </p:grpSpPr>
          <p:sp>
            <p:nvSpPr>
              <p:cNvPr id="157" name="Freeform 156"/>
              <p:cNvSpPr>
                <a:spLocks/>
              </p:cNvSpPr>
              <p:nvPr/>
            </p:nvSpPr>
            <p:spPr bwMode="auto">
              <a:xfrm>
                <a:off x="3536281" y="2257048"/>
                <a:ext cx="22534" cy="139709"/>
              </a:xfrm>
              <a:custGeom>
                <a:avLst/>
                <a:gdLst>
                  <a:gd name="T0" fmla="*/ 5 w 5"/>
                  <a:gd name="T1" fmla="*/ 1 h 31"/>
                  <a:gd name="T2" fmla="*/ 0 w 5"/>
                  <a:gd name="T3" fmla="*/ 2 h 31"/>
                  <a:gd name="T4" fmla="*/ 0 w 5"/>
                  <a:gd name="T5" fmla="*/ 2 h 31"/>
                  <a:gd name="T6" fmla="*/ 0 w 5"/>
                  <a:gd name="T7" fmla="*/ 2 h 31"/>
                  <a:gd name="T8" fmla="*/ 0 w 5"/>
                  <a:gd name="T9" fmla="*/ 2 h 31"/>
                  <a:gd name="T10" fmla="*/ 0 w 5"/>
                  <a:gd name="T11" fmla="*/ 2 h 31"/>
                  <a:gd name="T12" fmla="*/ 3 w 5"/>
                  <a:gd name="T13" fmla="*/ 30 h 31"/>
                  <a:gd name="T14" fmla="*/ 3 w 5"/>
                  <a:gd name="T15" fmla="*/ 30 h 31"/>
                  <a:gd name="T16" fmla="*/ 5 w 5"/>
                  <a:gd name="T17" fmla="*/ 31 h 31"/>
                  <a:gd name="T18" fmla="*/ 5 w 5"/>
                  <a:gd name="T19"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1">
                    <a:moveTo>
                      <a:pt x="5" y="1"/>
                    </a:moveTo>
                    <a:cubicBezTo>
                      <a:pt x="2" y="1"/>
                      <a:pt x="1" y="0"/>
                      <a:pt x="0" y="2"/>
                    </a:cubicBezTo>
                    <a:cubicBezTo>
                      <a:pt x="0" y="2"/>
                      <a:pt x="0" y="2"/>
                      <a:pt x="0" y="2"/>
                    </a:cubicBezTo>
                    <a:cubicBezTo>
                      <a:pt x="0" y="2"/>
                      <a:pt x="0" y="2"/>
                      <a:pt x="0" y="2"/>
                    </a:cubicBezTo>
                    <a:cubicBezTo>
                      <a:pt x="0" y="2"/>
                      <a:pt x="0" y="2"/>
                      <a:pt x="0" y="2"/>
                    </a:cubicBezTo>
                    <a:cubicBezTo>
                      <a:pt x="0" y="2"/>
                      <a:pt x="0" y="2"/>
                      <a:pt x="0" y="2"/>
                    </a:cubicBezTo>
                    <a:cubicBezTo>
                      <a:pt x="0" y="2"/>
                      <a:pt x="3" y="30"/>
                      <a:pt x="3" y="30"/>
                    </a:cubicBezTo>
                    <a:cubicBezTo>
                      <a:pt x="3" y="30"/>
                      <a:pt x="3" y="30"/>
                      <a:pt x="3" y="30"/>
                    </a:cubicBezTo>
                    <a:cubicBezTo>
                      <a:pt x="3" y="31"/>
                      <a:pt x="3" y="31"/>
                      <a:pt x="5" y="31"/>
                    </a:cubicBezTo>
                    <a:cubicBezTo>
                      <a:pt x="5" y="1"/>
                      <a:pt x="5" y="1"/>
                      <a:pt x="5" y="1"/>
                    </a:cubicBezTo>
                    <a:close/>
                  </a:path>
                </a:pathLst>
              </a:custGeom>
              <a:solidFill>
                <a:srgbClr val="7F5439">
                  <a:lumMod val="60000"/>
                  <a:lumOff val="40000"/>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8" name="Freeform 157"/>
              <p:cNvSpPr>
                <a:spLocks/>
              </p:cNvSpPr>
              <p:nvPr/>
            </p:nvSpPr>
            <p:spPr bwMode="auto">
              <a:xfrm>
                <a:off x="3558815" y="2257048"/>
                <a:ext cx="18027" cy="139709"/>
              </a:xfrm>
              <a:custGeom>
                <a:avLst/>
                <a:gdLst>
                  <a:gd name="T0" fmla="*/ 4 w 4"/>
                  <a:gd name="T1" fmla="*/ 2 h 31"/>
                  <a:gd name="T2" fmla="*/ 4 w 4"/>
                  <a:gd name="T3" fmla="*/ 2 h 31"/>
                  <a:gd name="T4" fmla="*/ 4 w 4"/>
                  <a:gd name="T5" fmla="*/ 2 h 31"/>
                  <a:gd name="T6" fmla="*/ 0 w 4"/>
                  <a:gd name="T7" fmla="*/ 1 h 31"/>
                  <a:gd name="T8" fmla="*/ 0 w 4"/>
                  <a:gd name="T9" fmla="*/ 31 h 31"/>
                  <a:gd name="T10" fmla="*/ 1 w 4"/>
                  <a:gd name="T11" fmla="*/ 30 h 31"/>
                  <a:gd name="T12" fmla="*/ 4 w 4"/>
                  <a:gd name="T13" fmla="*/ 2 h 31"/>
                  <a:gd name="T14" fmla="*/ 4 w 4"/>
                  <a:gd name="T15" fmla="*/ 2 h 31"/>
                  <a:gd name="T16" fmla="*/ 4 w 4"/>
                  <a:gd name="T17" fmla="*/ 2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1">
                    <a:moveTo>
                      <a:pt x="4" y="2"/>
                    </a:moveTo>
                    <a:cubicBezTo>
                      <a:pt x="4" y="2"/>
                      <a:pt x="4" y="2"/>
                      <a:pt x="4" y="2"/>
                    </a:cubicBezTo>
                    <a:cubicBezTo>
                      <a:pt x="4" y="2"/>
                      <a:pt x="4" y="2"/>
                      <a:pt x="4" y="2"/>
                    </a:cubicBezTo>
                    <a:cubicBezTo>
                      <a:pt x="4" y="0"/>
                      <a:pt x="2" y="1"/>
                      <a:pt x="0" y="1"/>
                    </a:cubicBezTo>
                    <a:cubicBezTo>
                      <a:pt x="0" y="31"/>
                      <a:pt x="0" y="31"/>
                      <a:pt x="0" y="31"/>
                    </a:cubicBezTo>
                    <a:cubicBezTo>
                      <a:pt x="1" y="31"/>
                      <a:pt x="1" y="31"/>
                      <a:pt x="1" y="30"/>
                    </a:cubicBezTo>
                    <a:cubicBezTo>
                      <a:pt x="4" y="2"/>
                      <a:pt x="4" y="2"/>
                      <a:pt x="4" y="2"/>
                    </a:cubicBezTo>
                    <a:cubicBezTo>
                      <a:pt x="4" y="2"/>
                      <a:pt x="4" y="2"/>
                      <a:pt x="4" y="2"/>
                    </a:cubicBezTo>
                    <a:cubicBezTo>
                      <a:pt x="4" y="2"/>
                      <a:pt x="4" y="2"/>
                      <a:pt x="4" y="2"/>
                    </a:cubicBezTo>
                    <a:close/>
                  </a:path>
                </a:pathLst>
              </a:custGeom>
              <a:solidFill>
                <a:srgbClr val="7F5439">
                  <a:lumMod val="75000"/>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9" name="Freeform 158"/>
              <p:cNvSpPr>
                <a:spLocks/>
              </p:cNvSpPr>
              <p:nvPr/>
            </p:nvSpPr>
            <p:spPr bwMode="auto">
              <a:xfrm>
                <a:off x="3437133" y="2378730"/>
                <a:ext cx="139709" cy="135202"/>
              </a:xfrm>
              <a:custGeom>
                <a:avLst/>
                <a:gdLst>
                  <a:gd name="T0" fmla="*/ 1 w 31"/>
                  <a:gd name="T1" fmla="*/ 29 h 30"/>
                  <a:gd name="T2" fmla="*/ 3 w 31"/>
                  <a:gd name="T3" fmla="*/ 28 h 30"/>
                  <a:gd name="T4" fmla="*/ 5 w 31"/>
                  <a:gd name="T5" fmla="*/ 27 h 30"/>
                  <a:gd name="T6" fmla="*/ 10 w 31"/>
                  <a:gd name="T7" fmla="*/ 26 h 30"/>
                  <a:gd name="T8" fmla="*/ 12 w 31"/>
                  <a:gd name="T9" fmla="*/ 25 h 30"/>
                  <a:gd name="T10" fmla="*/ 27 w 31"/>
                  <a:gd name="T11" fmla="*/ 19 h 30"/>
                  <a:gd name="T12" fmla="*/ 30 w 31"/>
                  <a:gd name="T13" fmla="*/ 7 h 30"/>
                  <a:gd name="T14" fmla="*/ 28 w 31"/>
                  <a:gd name="T15" fmla="*/ 1 h 30"/>
                  <a:gd name="T16" fmla="*/ 29 w 31"/>
                  <a:gd name="T17" fmla="*/ 0 h 30"/>
                  <a:gd name="T18" fmla="*/ 0 w 31"/>
                  <a:gd name="T19" fmla="*/ 30 h 30"/>
                  <a:gd name="T20" fmla="*/ 1 w 31"/>
                  <a:gd name="T21" fmla="*/ 2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30">
                    <a:moveTo>
                      <a:pt x="1" y="29"/>
                    </a:moveTo>
                    <a:cubicBezTo>
                      <a:pt x="2" y="29"/>
                      <a:pt x="2" y="28"/>
                      <a:pt x="3" y="28"/>
                    </a:cubicBezTo>
                    <a:cubicBezTo>
                      <a:pt x="4" y="27"/>
                      <a:pt x="4" y="27"/>
                      <a:pt x="5" y="27"/>
                    </a:cubicBezTo>
                    <a:cubicBezTo>
                      <a:pt x="7" y="26"/>
                      <a:pt x="8" y="26"/>
                      <a:pt x="10" y="26"/>
                    </a:cubicBezTo>
                    <a:cubicBezTo>
                      <a:pt x="11" y="25"/>
                      <a:pt x="12" y="25"/>
                      <a:pt x="12" y="25"/>
                    </a:cubicBezTo>
                    <a:cubicBezTo>
                      <a:pt x="17" y="24"/>
                      <a:pt x="22" y="22"/>
                      <a:pt x="27" y="19"/>
                    </a:cubicBezTo>
                    <a:cubicBezTo>
                      <a:pt x="30" y="15"/>
                      <a:pt x="31" y="11"/>
                      <a:pt x="30" y="7"/>
                    </a:cubicBezTo>
                    <a:cubicBezTo>
                      <a:pt x="30" y="5"/>
                      <a:pt x="28" y="2"/>
                      <a:pt x="28" y="1"/>
                    </a:cubicBezTo>
                    <a:cubicBezTo>
                      <a:pt x="29" y="0"/>
                      <a:pt x="29" y="0"/>
                      <a:pt x="29" y="0"/>
                    </a:cubicBezTo>
                    <a:cubicBezTo>
                      <a:pt x="0" y="30"/>
                      <a:pt x="0" y="30"/>
                      <a:pt x="0" y="30"/>
                    </a:cubicBezTo>
                    <a:cubicBezTo>
                      <a:pt x="0" y="30"/>
                      <a:pt x="1" y="29"/>
                      <a:pt x="1" y="29"/>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0" name="Freeform 159"/>
              <p:cNvSpPr>
                <a:spLocks/>
              </p:cNvSpPr>
              <p:nvPr/>
            </p:nvSpPr>
            <p:spPr bwMode="auto">
              <a:xfrm>
                <a:off x="3432626" y="2369716"/>
                <a:ext cx="135202" cy="144216"/>
              </a:xfrm>
              <a:custGeom>
                <a:avLst/>
                <a:gdLst>
                  <a:gd name="T0" fmla="*/ 11 w 30"/>
                  <a:gd name="T1" fmla="*/ 4 h 32"/>
                  <a:gd name="T2" fmla="*/ 5 w 30"/>
                  <a:gd name="T3" fmla="*/ 19 h 32"/>
                  <a:gd name="T4" fmla="*/ 4 w 30"/>
                  <a:gd name="T5" fmla="*/ 21 h 32"/>
                  <a:gd name="T6" fmla="*/ 3 w 30"/>
                  <a:gd name="T7" fmla="*/ 26 h 32"/>
                  <a:gd name="T8" fmla="*/ 2 w 30"/>
                  <a:gd name="T9" fmla="*/ 28 h 32"/>
                  <a:gd name="T10" fmla="*/ 1 w 30"/>
                  <a:gd name="T11" fmla="*/ 30 h 32"/>
                  <a:gd name="T12" fmla="*/ 1 w 30"/>
                  <a:gd name="T13" fmla="*/ 32 h 32"/>
                  <a:gd name="T14" fmla="*/ 1 w 30"/>
                  <a:gd name="T15" fmla="*/ 32 h 32"/>
                  <a:gd name="T16" fmla="*/ 30 w 30"/>
                  <a:gd name="T17" fmla="*/ 2 h 32"/>
                  <a:gd name="T18" fmla="*/ 28 w 30"/>
                  <a:gd name="T19" fmla="*/ 2 h 32"/>
                  <a:gd name="T20" fmla="*/ 22 w 30"/>
                  <a:gd name="T21" fmla="*/ 0 h 32"/>
                  <a:gd name="T22" fmla="*/ 11 w 30"/>
                  <a:gd name="T23" fmla="*/ 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 h="32">
                    <a:moveTo>
                      <a:pt x="11" y="4"/>
                    </a:moveTo>
                    <a:cubicBezTo>
                      <a:pt x="7" y="9"/>
                      <a:pt x="6" y="14"/>
                      <a:pt x="5" y="19"/>
                    </a:cubicBezTo>
                    <a:cubicBezTo>
                      <a:pt x="5" y="20"/>
                      <a:pt x="5" y="20"/>
                      <a:pt x="4" y="21"/>
                    </a:cubicBezTo>
                    <a:cubicBezTo>
                      <a:pt x="4" y="23"/>
                      <a:pt x="4" y="25"/>
                      <a:pt x="3" y="26"/>
                    </a:cubicBezTo>
                    <a:cubicBezTo>
                      <a:pt x="3" y="27"/>
                      <a:pt x="3" y="28"/>
                      <a:pt x="2" y="28"/>
                    </a:cubicBezTo>
                    <a:cubicBezTo>
                      <a:pt x="2" y="29"/>
                      <a:pt x="1" y="30"/>
                      <a:pt x="1" y="30"/>
                    </a:cubicBezTo>
                    <a:cubicBezTo>
                      <a:pt x="1" y="31"/>
                      <a:pt x="0" y="31"/>
                      <a:pt x="1" y="32"/>
                    </a:cubicBezTo>
                    <a:cubicBezTo>
                      <a:pt x="1" y="32"/>
                      <a:pt x="1" y="32"/>
                      <a:pt x="1" y="32"/>
                    </a:cubicBezTo>
                    <a:cubicBezTo>
                      <a:pt x="30" y="2"/>
                      <a:pt x="30" y="2"/>
                      <a:pt x="30" y="2"/>
                    </a:cubicBezTo>
                    <a:cubicBezTo>
                      <a:pt x="29" y="1"/>
                      <a:pt x="29" y="2"/>
                      <a:pt x="28" y="2"/>
                    </a:cubicBezTo>
                    <a:cubicBezTo>
                      <a:pt x="28" y="2"/>
                      <a:pt x="24" y="1"/>
                      <a:pt x="22" y="0"/>
                    </a:cubicBezTo>
                    <a:cubicBezTo>
                      <a:pt x="18" y="0"/>
                      <a:pt x="14" y="0"/>
                      <a:pt x="11" y="4"/>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52" name="leaf"/>
            <p:cNvGrpSpPr/>
            <p:nvPr/>
          </p:nvGrpSpPr>
          <p:grpSpPr>
            <a:xfrm>
              <a:off x="3053949" y="1936141"/>
              <a:ext cx="757133" cy="504756"/>
              <a:chOff x="2869283" y="1901015"/>
              <a:chExt cx="757133" cy="504756"/>
            </a:xfrm>
          </p:grpSpPr>
          <p:sp>
            <p:nvSpPr>
              <p:cNvPr id="153" name="Freeform 152"/>
              <p:cNvSpPr>
                <a:spLocks/>
              </p:cNvSpPr>
              <p:nvPr/>
            </p:nvSpPr>
            <p:spPr bwMode="auto">
              <a:xfrm>
                <a:off x="2869283" y="1928056"/>
                <a:ext cx="752626" cy="477715"/>
              </a:xfrm>
              <a:custGeom>
                <a:avLst/>
                <a:gdLst>
                  <a:gd name="T0" fmla="*/ 4 w 167"/>
                  <a:gd name="T1" fmla="*/ 5 h 106"/>
                  <a:gd name="T2" fmla="*/ 13 w 167"/>
                  <a:gd name="T3" fmla="*/ 11 h 106"/>
                  <a:gd name="T4" fmla="*/ 21 w 167"/>
                  <a:gd name="T5" fmla="*/ 19 h 106"/>
                  <a:gd name="T6" fmla="*/ 33 w 167"/>
                  <a:gd name="T7" fmla="*/ 37 h 106"/>
                  <a:gd name="T8" fmla="*/ 38 w 167"/>
                  <a:gd name="T9" fmla="*/ 47 h 106"/>
                  <a:gd name="T10" fmla="*/ 85 w 167"/>
                  <a:gd name="T11" fmla="*/ 95 h 106"/>
                  <a:gd name="T12" fmla="*/ 138 w 167"/>
                  <a:gd name="T13" fmla="*/ 93 h 106"/>
                  <a:gd name="T14" fmla="*/ 161 w 167"/>
                  <a:gd name="T15" fmla="*/ 76 h 106"/>
                  <a:gd name="T16" fmla="*/ 167 w 167"/>
                  <a:gd name="T17" fmla="*/ 76 h 106"/>
                  <a:gd name="T18" fmla="*/ 1 w 167"/>
                  <a:gd name="T19" fmla="*/ 0 h 106"/>
                  <a:gd name="T20" fmla="*/ 4 w 167"/>
                  <a:gd name="T21"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06">
                    <a:moveTo>
                      <a:pt x="4" y="5"/>
                    </a:moveTo>
                    <a:cubicBezTo>
                      <a:pt x="7" y="7"/>
                      <a:pt x="10" y="9"/>
                      <a:pt x="13" y="11"/>
                    </a:cubicBezTo>
                    <a:cubicBezTo>
                      <a:pt x="16" y="13"/>
                      <a:pt x="18" y="16"/>
                      <a:pt x="21" y="19"/>
                    </a:cubicBezTo>
                    <a:cubicBezTo>
                      <a:pt x="25" y="24"/>
                      <a:pt x="29" y="31"/>
                      <a:pt x="33" y="37"/>
                    </a:cubicBezTo>
                    <a:cubicBezTo>
                      <a:pt x="35" y="40"/>
                      <a:pt x="36" y="43"/>
                      <a:pt x="38" y="47"/>
                    </a:cubicBezTo>
                    <a:cubicBezTo>
                      <a:pt x="50" y="64"/>
                      <a:pt x="64" y="83"/>
                      <a:pt x="85" y="95"/>
                    </a:cubicBezTo>
                    <a:cubicBezTo>
                      <a:pt x="105" y="106"/>
                      <a:pt x="123" y="102"/>
                      <a:pt x="138" y="93"/>
                    </a:cubicBezTo>
                    <a:cubicBezTo>
                      <a:pt x="146" y="88"/>
                      <a:pt x="158" y="77"/>
                      <a:pt x="161" y="76"/>
                    </a:cubicBezTo>
                    <a:cubicBezTo>
                      <a:pt x="164" y="76"/>
                      <a:pt x="166" y="78"/>
                      <a:pt x="167" y="76"/>
                    </a:cubicBezTo>
                    <a:cubicBezTo>
                      <a:pt x="1" y="0"/>
                      <a:pt x="1" y="0"/>
                      <a:pt x="1" y="0"/>
                    </a:cubicBezTo>
                    <a:cubicBezTo>
                      <a:pt x="0" y="2"/>
                      <a:pt x="3" y="4"/>
                      <a:pt x="4" y="5"/>
                    </a:cubicBezTo>
                    <a:close/>
                  </a:path>
                </a:pathLst>
              </a:custGeom>
              <a:solidFill>
                <a:srgbClr val="3B9137">
                  <a:lumMod val="75000"/>
                </a:srgbClr>
              </a:solidFill>
              <a:ln w="1270">
                <a:solidFill>
                  <a:srgbClr val="3B9137">
                    <a:lumMod val="75000"/>
                  </a:srgbClr>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4" name="Freeform 153"/>
              <p:cNvSpPr>
                <a:spLocks/>
              </p:cNvSpPr>
              <p:nvPr/>
            </p:nvSpPr>
            <p:spPr bwMode="auto">
              <a:xfrm>
                <a:off x="2873790" y="1901015"/>
                <a:ext cx="752626" cy="369553"/>
              </a:xfrm>
              <a:custGeom>
                <a:avLst/>
                <a:gdLst>
                  <a:gd name="T0" fmla="*/ 126 w 167"/>
                  <a:gd name="T1" fmla="*/ 8 h 82"/>
                  <a:gd name="T2" fmla="*/ 59 w 167"/>
                  <a:gd name="T3" fmla="*/ 5 h 82"/>
                  <a:gd name="T4" fmla="*/ 48 w 167"/>
                  <a:gd name="T5" fmla="*/ 7 h 82"/>
                  <a:gd name="T6" fmla="*/ 27 w 167"/>
                  <a:gd name="T7" fmla="*/ 9 h 82"/>
                  <a:gd name="T8" fmla="*/ 16 w 167"/>
                  <a:gd name="T9" fmla="*/ 8 h 82"/>
                  <a:gd name="T10" fmla="*/ 6 w 167"/>
                  <a:gd name="T11" fmla="*/ 6 h 82"/>
                  <a:gd name="T12" fmla="*/ 0 w 167"/>
                  <a:gd name="T13" fmla="*/ 6 h 82"/>
                  <a:gd name="T14" fmla="*/ 0 w 167"/>
                  <a:gd name="T15" fmla="*/ 6 h 82"/>
                  <a:gd name="T16" fmla="*/ 166 w 167"/>
                  <a:gd name="T17" fmla="*/ 82 h 82"/>
                  <a:gd name="T18" fmla="*/ 162 w 167"/>
                  <a:gd name="T19" fmla="*/ 77 h 82"/>
                  <a:gd name="T20" fmla="*/ 160 w 167"/>
                  <a:gd name="T21" fmla="*/ 49 h 82"/>
                  <a:gd name="T22" fmla="*/ 126 w 167"/>
                  <a:gd name="T23" fmla="*/ 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7" h="82">
                    <a:moveTo>
                      <a:pt x="126" y="8"/>
                    </a:moveTo>
                    <a:cubicBezTo>
                      <a:pt x="104" y="0"/>
                      <a:pt x="80" y="2"/>
                      <a:pt x="59" y="5"/>
                    </a:cubicBezTo>
                    <a:cubicBezTo>
                      <a:pt x="56" y="5"/>
                      <a:pt x="52" y="6"/>
                      <a:pt x="48" y="7"/>
                    </a:cubicBezTo>
                    <a:cubicBezTo>
                      <a:pt x="41" y="8"/>
                      <a:pt x="34" y="9"/>
                      <a:pt x="27" y="9"/>
                    </a:cubicBezTo>
                    <a:cubicBezTo>
                      <a:pt x="23" y="9"/>
                      <a:pt x="19" y="9"/>
                      <a:pt x="16" y="8"/>
                    </a:cubicBezTo>
                    <a:cubicBezTo>
                      <a:pt x="12" y="8"/>
                      <a:pt x="9" y="7"/>
                      <a:pt x="6" y="6"/>
                    </a:cubicBezTo>
                    <a:cubicBezTo>
                      <a:pt x="5" y="6"/>
                      <a:pt x="0" y="4"/>
                      <a:pt x="0" y="6"/>
                    </a:cubicBezTo>
                    <a:cubicBezTo>
                      <a:pt x="0" y="6"/>
                      <a:pt x="0" y="6"/>
                      <a:pt x="0" y="6"/>
                    </a:cubicBezTo>
                    <a:cubicBezTo>
                      <a:pt x="166" y="82"/>
                      <a:pt x="166" y="82"/>
                      <a:pt x="166" y="82"/>
                    </a:cubicBezTo>
                    <a:cubicBezTo>
                      <a:pt x="167" y="80"/>
                      <a:pt x="165" y="81"/>
                      <a:pt x="162" y="77"/>
                    </a:cubicBezTo>
                    <a:cubicBezTo>
                      <a:pt x="160" y="74"/>
                      <a:pt x="161" y="59"/>
                      <a:pt x="160" y="49"/>
                    </a:cubicBezTo>
                    <a:cubicBezTo>
                      <a:pt x="157" y="32"/>
                      <a:pt x="148" y="16"/>
                      <a:pt x="126" y="8"/>
                    </a:cubicBezTo>
                    <a:close/>
                  </a:path>
                </a:pathLst>
              </a:custGeom>
              <a:solidFill>
                <a:srgbClr val="3B9137"/>
              </a:solidFill>
              <a:ln w="1270">
                <a:solidFill>
                  <a:srgbClr val="3B9137"/>
                </a:solid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grpSp>
      </p:grpSp>
      <p:sp>
        <p:nvSpPr>
          <p:cNvPr id="244" name="TextBox 243"/>
          <p:cNvSpPr txBox="1"/>
          <p:nvPr/>
        </p:nvSpPr>
        <p:spPr>
          <a:xfrm>
            <a:off x="96459" y="245656"/>
            <a:ext cx="1877176" cy="2308324"/>
          </a:xfrm>
          <a:prstGeom prst="rect">
            <a:avLst/>
          </a:prstGeom>
          <a:noFill/>
        </p:spPr>
        <p:txBody>
          <a:bodyPr wrap="square" rtlCol="0">
            <a:spAutoFit/>
          </a:bodyPr>
          <a:lstStyle/>
          <a:p>
            <a:r>
              <a:rPr lang="en-US" dirty="0" smtClean="0"/>
              <a:t>1.  Turn in the </a:t>
            </a:r>
            <a:r>
              <a:rPr lang="en-US" b="1" dirty="0" smtClean="0"/>
              <a:t>Dual Credit request form </a:t>
            </a:r>
            <a:r>
              <a:rPr lang="en-US" dirty="0" smtClean="0"/>
              <a:t>to the College and Career Counselor in the Next Level Center.</a:t>
            </a:r>
            <a:endParaRPr lang="en-US" dirty="0"/>
          </a:p>
        </p:txBody>
      </p:sp>
      <p:sp>
        <p:nvSpPr>
          <p:cNvPr id="250" name="TextBox 249"/>
          <p:cNvSpPr txBox="1"/>
          <p:nvPr/>
        </p:nvSpPr>
        <p:spPr>
          <a:xfrm>
            <a:off x="8048311" y="5891493"/>
            <a:ext cx="4393629" cy="1015663"/>
          </a:xfrm>
          <a:prstGeom prst="rect">
            <a:avLst/>
          </a:prstGeom>
          <a:noFill/>
        </p:spPr>
        <p:txBody>
          <a:bodyPr wrap="square" rtlCol="0">
            <a:spAutoFit/>
          </a:bodyPr>
          <a:lstStyle/>
          <a:p>
            <a:pPr>
              <a:buNone/>
            </a:pPr>
            <a:r>
              <a:rPr lang="en-US" sz="2000" b="1" dirty="0" smtClean="0"/>
              <a:t>Steps in </a:t>
            </a:r>
            <a:r>
              <a:rPr lang="en-US" sz="2000" b="1" dirty="0"/>
              <a:t>order to be </a:t>
            </a:r>
            <a:r>
              <a:rPr lang="en-US" sz="2000" b="1" u="sng" dirty="0">
                <a:solidFill>
                  <a:srgbClr val="FF0000"/>
                </a:solidFill>
              </a:rPr>
              <a:t>eligible to receive high school credit </a:t>
            </a:r>
            <a:r>
              <a:rPr lang="en-US" sz="2000" b="1" dirty="0"/>
              <a:t>for a Dual Credit </a:t>
            </a:r>
            <a:r>
              <a:rPr lang="en-US" sz="2000" b="1" dirty="0" smtClean="0"/>
              <a:t>course</a:t>
            </a:r>
            <a:endParaRPr lang="en-US" sz="2000" b="1" dirty="0"/>
          </a:p>
        </p:txBody>
      </p:sp>
      <p:sp>
        <p:nvSpPr>
          <p:cNvPr id="110" name="TextBox 109"/>
          <p:cNvSpPr txBox="1"/>
          <p:nvPr/>
        </p:nvSpPr>
        <p:spPr>
          <a:xfrm>
            <a:off x="131786" y="3503567"/>
            <a:ext cx="1877176" cy="1200329"/>
          </a:xfrm>
          <a:prstGeom prst="rect">
            <a:avLst/>
          </a:prstGeom>
          <a:noFill/>
        </p:spPr>
        <p:txBody>
          <a:bodyPr wrap="square" rtlCol="0">
            <a:spAutoFit/>
          </a:bodyPr>
          <a:lstStyle/>
          <a:p>
            <a:r>
              <a:rPr lang="en-US" dirty="0"/>
              <a:t>3</a:t>
            </a:r>
            <a:r>
              <a:rPr lang="en-US" dirty="0" smtClean="0"/>
              <a:t>. </a:t>
            </a:r>
            <a:r>
              <a:rPr lang="en-US" b="1" dirty="0" smtClean="0"/>
              <a:t>Registration forms </a:t>
            </a:r>
            <a:r>
              <a:rPr lang="en-US" dirty="0" smtClean="0"/>
              <a:t>will be processed by </a:t>
            </a:r>
            <a:r>
              <a:rPr lang="en-US" dirty="0"/>
              <a:t>Lee College.</a:t>
            </a:r>
          </a:p>
        </p:txBody>
      </p:sp>
      <p:sp>
        <p:nvSpPr>
          <p:cNvPr id="100" name="TextBox 99"/>
          <p:cNvSpPr txBox="1"/>
          <p:nvPr/>
        </p:nvSpPr>
        <p:spPr>
          <a:xfrm>
            <a:off x="9898294" y="3803668"/>
            <a:ext cx="1877176" cy="1754326"/>
          </a:xfrm>
          <a:prstGeom prst="rect">
            <a:avLst/>
          </a:prstGeom>
          <a:noFill/>
        </p:spPr>
        <p:txBody>
          <a:bodyPr wrap="square" rtlCol="0">
            <a:spAutoFit/>
          </a:bodyPr>
          <a:lstStyle/>
          <a:p>
            <a:r>
              <a:rPr lang="en-US" dirty="0" smtClean="0"/>
              <a:t>4. </a:t>
            </a:r>
            <a:r>
              <a:rPr lang="en-US" b="1" dirty="0" smtClean="0"/>
              <a:t>Make payment </a:t>
            </a:r>
            <a:r>
              <a:rPr lang="en-US" dirty="0" smtClean="0"/>
              <a:t>by deadline and purchase books (if necessary).</a:t>
            </a:r>
            <a:endParaRPr lang="en-US" dirty="0"/>
          </a:p>
        </p:txBody>
      </p:sp>
      <p:sp>
        <p:nvSpPr>
          <p:cNvPr id="101" name="TextBox 100"/>
          <p:cNvSpPr txBox="1"/>
          <p:nvPr/>
        </p:nvSpPr>
        <p:spPr>
          <a:xfrm>
            <a:off x="9180524" y="319253"/>
            <a:ext cx="1877176" cy="1754326"/>
          </a:xfrm>
          <a:prstGeom prst="rect">
            <a:avLst/>
          </a:prstGeom>
          <a:noFill/>
        </p:spPr>
        <p:txBody>
          <a:bodyPr wrap="square" rtlCol="0">
            <a:spAutoFit/>
          </a:bodyPr>
          <a:lstStyle/>
          <a:p>
            <a:r>
              <a:rPr lang="en-US" dirty="0" smtClean="0"/>
              <a:t>2. Submit the Lee College </a:t>
            </a:r>
            <a:r>
              <a:rPr lang="en-US" b="1" dirty="0" smtClean="0"/>
              <a:t>application</a:t>
            </a:r>
            <a:r>
              <a:rPr lang="en-US" dirty="0" smtClean="0"/>
              <a:t> and </a:t>
            </a:r>
            <a:r>
              <a:rPr lang="en-US" b="1" dirty="0" smtClean="0"/>
              <a:t>pass the TSI (or submit exemptions</a:t>
            </a:r>
            <a:r>
              <a:rPr lang="en-US" dirty="0" smtClean="0"/>
              <a:t>).</a:t>
            </a:r>
            <a:endParaRPr lang="en-US" dirty="0"/>
          </a:p>
        </p:txBody>
      </p:sp>
    </p:spTree>
    <p:extLst>
      <p:ext uri="{BB962C8B-B14F-4D97-AF65-F5344CB8AC3E}">
        <p14:creationId xmlns:p14="http://schemas.microsoft.com/office/powerpoint/2010/main" val="27839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4"/>
                                        </p:tgtEl>
                                        <p:attrNameLst>
                                          <p:attrName>style.visibility</p:attrName>
                                        </p:attrNameLst>
                                      </p:cBhvr>
                                      <p:to>
                                        <p:strVal val="visible"/>
                                      </p:to>
                                    </p:set>
                                    <p:animEffect transition="in" filter="fade">
                                      <p:cBhvr>
                                        <p:cTn id="7" dur="500"/>
                                        <p:tgtEl>
                                          <p:spTgt spid="244"/>
                                        </p:tgtEl>
                                      </p:cBhvr>
                                    </p:animEffect>
                                  </p:childTnLst>
                                </p:cTn>
                              </p:par>
                              <p:par>
                                <p:cTn id="8" presetID="10" presetClass="entr" presetSubtype="0" fill="hold" nodeType="withEffect">
                                  <p:stCondLst>
                                    <p:cond delay="0"/>
                                  </p:stCondLst>
                                  <p:childTnLst>
                                    <p:set>
                                      <p:cBhvr>
                                        <p:cTn id="9" dur="1" fill="hold">
                                          <p:stCondLst>
                                            <p:cond delay="0"/>
                                          </p:stCondLst>
                                        </p:cTn>
                                        <p:tgtEl>
                                          <p:spTgt spid="231"/>
                                        </p:tgtEl>
                                        <p:attrNameLst>
                                          <p:attrName>style.visibility</p:attrName>
                                        </p:attrNameLst>
                                      </p:cBhvr>
                                      <p:to>
                                        <p:strVal val="visible"/>
                                      </p:to>
                                    </p:set>
                                    <p:animEffect transition="in" filter="fade">
                                      <p:cBhvr>
                                        <p:cTn id="10" dur="500"/>
                                        <p:tgtEl>
                                          <p:spTgt spid="2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fade">
                                      <p:cBhvr>
                                        <p:cTn id="15" dur="500"/>
                                        <p:tgtEl>
                                          <p:spTgt spid="101"/>
                                        </p:tgtEl>
                                      </p:cBhvr>
                                    </p:animEffect>
                                  </p:childTnLst>
                                </p:cTn>
                              </p:par>
                              <p:par>
                                <p:cTn id="16" presetID="10" presetClass="entr" presetSubtype="0" fill="hold" nodeType="withEffect">
                                  <p:stCondLst>
                                    <p:cond delay="0"/>
                                  </p:stCondLst>
                                  <p:childTnLst>
                                    <p:set>
                                      <p:cBhvr>
                                        <p:cTn id="17" dur="1" fill="hold">
                                          <p:stCondLst>
                                            <p:cond delay="0"/>
                                          </p:stCondLst>
                                        </p:cTn>
                                        <p:tgtEl>
                                          <p:spTgt spid="238"/>
                                        </p:tgtEl>
                                        <p:attrNameLst>
                                          <p:attrName>style.visibility</p:attrName>
                                        </p:attrNameLst>
                                      </p:cBhvr>
                                      <p:to>
                                        <p:strVal val="visible"/>
                                      </p:to>
                                    </p:set>
                                    <p:animEffect transition="in" filter="fade">
                                      <p:cBhvr>
                                        <p:cTn id="18" dur="500"/>
                                        <p:tgtEl>
                                          <p:spTgt spid="23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0"/>
                                        </p:tgtEl>
                                        <p:attrNameLst>
                                          <p:attrName>style.visibility</p:attrName>
                                        </p:attrNameLst>
                                      </p:cBhvr>
                                      <p:to>
                                        <p:strVal val="visible"/>
                                      </p:to>
                                    </p:set>
                                    <p:animEffect transition="in" filter="fade">
                                      <p:cBhvr>
                                        <p:cTn id="23" dur="500"/>
                                        <p:tgtEl>
                                          <p:spTgt spid="110"/>
                                        </p:tgtEl>
                                      </p:cBhvr>
                                    </p:animEffect>
                                  </p:childTnLst>
                                </p:cTn>
                              </p:par>
                              <p:par>
                                <p:cTn id="24" presetID="10" presetClass="entr" presetSubtype="0" fill="hold" nodeType="withEffect">
                                  <p:stCondLst>
                                    <p:cond delay="0"/>
                                  </p:stCondLst>
                                  <p:childTnLst>
                                    <p:set>
                                      <p:cBhvr>
                                        <p:cTn id="25" dur="1" fill="hold">
                                          <p:stCondLst>
                                            <p:cond delay="0"/>
                                          </p:stCondLst>
                                        </p:cTn>
                                        <p:tgtEl>
                                          <p:spTgt spid="104"/>
                                        </p:tgtEl>
                                        <p:attrNameLst>
                                          <p:attrName>style.visibility</p:attrName>
                                        </p:attrNameLst>
                                      </p:cBhvr>
                                      <p:to>
                                        <p:strVal val="visible"/>
                                      </p:to>
                                    </p:set>
                                    <p:animEffect transition="in" filter="fade">
                                      <p:cBhvr>
                                        <p:cTn id="26" dur="500"/>
                                        <p:tgtEl>
                                          <p:spTgt spid="10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7"/>
                                        </p:tgtEl>
                                        <p:attrNameLst>
                                          <p:attrName>style.visibility</p:attrName>
                                        </p:attrNameLst>
                                      </p:cBhvr>
                                      <p:to>
                                        <p:strVal val="visible"/>
                                      </p:to>
                                    </p:set>
                                    <p:animEffect transition="in" filter="fade">
                                      <p:cBhvr>
                                        <p:cTn id="31" dur="500"/>
                                        <p:tgtEl>
                                          <p:spTgt spid="10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0"/>
                                        </p:tgtEl>
                                        <p:attrNameLst>
                                          <p:attrName>style.visibility</p:attrName>
                                        </p:attrNameLst>
                                      </p:cBhvr>
                                      <p:to>
                                        <p:strVal val="visible"/>
                                      </p:to>
                                    </p:set>
                                    <p:animEffect transition="in" filter="fade">
                                      <p:cBhvr>
                                        <p:cTn id="34"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 grpId="0"/>
      <p:bldP spid="110" grpId="0"/>
      <p:bldP spid="100" grpId="0"/>
      <p:bldP spid="1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
            <a:ext cx="12192000" cy="12026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97280" rtlCol="0" anchor="ctr"/>
          <a:lstStyle/>
          <a:p>
            <a:r>
              <a:rPr lang="en-US" sz="2800" b="1" dirty="0" smtClean="0"/>
              <a:t>AUTHORIZATION TO RELEASE STUDENT INFORMATION TO PARENTS</a:t>
            </a:r>
            <a:endParaRPr lang="en-US" sz="2800" b="1" dirty="0" smtClean="0">
              <a:solidFill>
                <a:schemeClr val="bg1"/>
              </a:solidFill>
            </a:endParaRPr>
          </a:p>
        </p:txBody>
      </p:sp>
      <p:sp>
        <p:nvSpPr>
          <p:cNvPr id="17" name="Oval 16"/>
          <p:cNvSpPr/>
          <p:nvPr/>
        </p:nvSpPr>
        <p:spPr>
          <a:xfrm>
            <a:off x="5943893" y="5855114"/>
            <a:ext cx="4611756" cy="576470"/>
          </a:xfrm>
          <a:prstGeom prst="ellipse">
            <a:avLst/>
          </a:prstGeom>
          <a:solidFill>
            <a:schemeClr val="tx1">
              <a:lumMod val="85000"/>
              <a:lumOff val="15000"/>
              <a:alpha val="49000"/>
            </a:schemeClr>
          </a:solidFill>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71849" y="1618735"/>
            <a:ext cx="5426547" cy="3970318"/>
          </a:xfrm>
          <a:prstGeom prst="rect">
            <a:avLst/>
          </a:prstGeom>
          <a:noFill/>
        </p:spPr>
        <p:txBody>
          <a:bodyPr wrap="square" rtlCol="0">
            <a:spAutoFit/>
          </a:bodyPr>
          <a:lstStyle/>
          <a:p>
            <a:pPr>
              <a:buNone/>
            </a:pPr>
            <a:r>
              <a:rPr lang="en-US" sz="2800" b="1" dirty="0"/>
              <a:t>FERPA-Family Educational Rights and Privacy </a:t>
            </a:r>
            <a:r>
              <a:rPr lang="en-US" sz="2800" b="1" dirty="0" smtClean="0"/>
              <a:t>Act</a:t>
            </a:r>
          </a:p>
          <a:p>
            <a:pPr>
              <a:buNone/>
            </a:pPr>
            <a:endParaRPr lang="en-US" sz="2800" b="1" dirty="0"/>
          </a:p>
          <a:p>
            <a:r>
              <a:rPr lang="en-US" sz="2800" dirty="0"/>
              <a:t>FERPA Form must be signed </a:t>
            </a:r>
            <a:r>
              <a:rPr lang="en-US" sz="2800" b="1" dirty="0"/>
              <a:t>BY THE STUDENT</a:t>
            </a:r>
            <a:r>
              <a:rPr lang="en-US" sz="2800" dirty="0"/>
              <a:t> if a parent wants access to student </a:t>
            </a:r>
            <a:r>
              <a:rPr lang="en-US" sz="2800" b="1" dirty="0"/>
              <a:t>grades and other college information</a:t>
            </a:r>
            <a:r>
              <a:rPr lang="en-US" sz="2800" dirty="0" smtClean="0"/>
              <a:t>.</a:t>
            </a:r>
          </a:p>
          <a:p>
            <a:r>
              <a:rPr lang="en-US" sz="2800" dirty="0" smtClean="0"/>
              <a:t> </a:t>
            </a:r>
            <a:endParaRPr lang="en-US" sz="2800" dirty="0"/>
          </a:p>
          <a:p>
            <a:endParaRPr lang="en-US" sz="2800" dirty="0"/>
          </a:p>
        </p:txBody>
      </p:sp>
      <p:grpSp>
        <p:nvGrpSpPr>
          <p:cNvPr id="10" name="Group 9"/>
          <p:cNvGrpSpPr/>
          <p:nvPr/>
        </p:nvGrpSpPr>
        <p:grpSpPr>
          <a:xfrm>
            <a:off x="6271884" y="939491"/>
            <a:ext cx="4809228" cy="5675895"/>
            <a:chOff x="5159143" y="775285"/>
            <a:chExt cx="4809228" cy="5675895"/>
          </a:xfrm>
        </p:grpSpPr>
        <p:sp>
          <p:nvSpPr>
            <p:cNvPr id="11" name="Freeform 37"/>
            <p:cNvSpPr>
              <a:spLocks/>
            </p:cNvSpPr>
            <p:nvPr/>
          </p:nvSpPr>
          <p:spPr bwMode="auto">
            <a:xfrm>
              <a:off x="6803489" y="775285"/>
              <a:ext cx="3164882" cy="2004167"/>
            </a:xfrm>
            <a:custGeom>
              <a:avLst/>
              <a:gdLst>
                <a:gd name="T0" fmla="*/ 1598 w 1636"/>
                <a:gd name="T1" fmla="*/ 244 h 1036"/>
                <a:gd name="T2" fmla="*/ 1434 w 1636"/>
                <a:gd name="T3" fmla="*/ 228 h 1036"/>
                <a:gd name="T4" fmla="*/ 1318 w 1636"/>
                <a:gd name="T5" fmla="*/ 224 h 1036"/>
                <a:gd name="T6" fmla="*/ 1186 w 1636"/>
                <a:gd name="T7" fmla="*/ 226 h 1036"/>
                <a:gd name="T8" fmla="*/ 1046 w 1636"/>
                <a:gd name="T9" fmla="*/ 236 h 1036"/>
                <a:gd name="T10" fmla="*/ 906 w 1636"/>
                <a:gd name="T11" fmla="*/ 260 h 1036"/>
                <a:gd name="T12" fmla="*/ 768 w 1636"/>
                <a:gd name="T13" fmla="*/ 296 h 1036"/>
                <a:gd name="T14" fmla="*/ 702 w 1636"/>
                <a:gd name="T15" fmla="*/ 320 h 1036"/>
                <a:gd name="T16" fmla="*/ 640 w 1636"/>
                <a:gd name="T17" fmla="*/ 350 h 1036"/>
                <a:gd name="T18" fmla="*/ 640 w 1636"/>
                <a:gd name="T19" fmla="*/ 350 h 1036"/>
                <a:gd name="T20" fmla="*/ 600 w 1636"/>
                <a:gd name="T21" fmla="*/ 372 h 1036"/>
                <a:gd name="T22" fmla="*/ 530 w 1636"/>
                <a:gd name="T23" fmla="*/ 424 h 1036"/>
                <a:gd name="T24" fmla="*/ 468 w 1636"/>
                <a:gd name="T25" fmla="*/ 486 h 1036"/>
                <a:gd name="T26" fmla="*/ 418 w 1636"/>
                <a:gd name="T27" fmla="*/ 558 h 1036"/>
                <a:gd name="T28" fmla="*/ 398 w 1636"/>
                <a:gd name="T29" fmla="*/ 598 h 1036"/>
                <a:gd name="T30" fmla="*/ 376 w 1636"/>
                <a:gd name="T31" fmla="*/ 496 h 1036"/>
                <a:gd name="T32" fmla="*/ 352 w 1636"/>
                <a:gd name="T33" fmla="*/ 398 h 1036"/>
                <a:gd name="T34" fmla="*/ 300 w 1636"/>
                <a:gd name="T35" fmla="*/ 238 h 1036"/>
                <a:gd name="T36" fmla="*/ 252 w 1636"/>
                <a:gd name="T37" fmla="*/ 112 h 1036"/>
                <a:gd name="T38" fmla="*/ 202 w 1636"/>
                <a:gd name="T39" fmla="*/ 0 h 1036"/>
                <a:gd name="T40" fmla="*/ 0 w 1636"/>
                <a:gd name="T41" fmla="*/ 74 h 1036"/>
                <a:gd name="T42" fmla="*/ 42 w 1636"/>
                <a:gd name="T43" fmla="*/ 130 h 1036"/>
                <a:gd name="T44" fmla="*/ 104 w 1636"/>
                <a:gd name="T45" fmla="*/ 226 h 1036"/>
                <a:gd name="T46" fmla="*/ 180 w 1636"/>
                <a:gd name="T47" fmla="*/ 362 h 1036"/>
                <a:gd name="T48" fmla="*/ 218 w 1636"/>
                <a:gd name="T49" fmla="*/ 444 h 1036"/>
                <a:gd name="T50" fmla="*/ 262 w 1636"/>
                <a:gd name="T51" fmla="*/ 550 h 1036"/>
                <a:gd name="T52" fmla="*/ 304 w 1636"/>
                <a:gd name="T53" fmla="*/ 666 h 1036"/>
                <a:gd name="T54" fmla="*/ 336 w 1636"/>
                <a:gd name="T55" fmla="*/ 792 h 1036"/>
                <a:gd name="T56" fmla="*/ 362 w 1636"/>
                <a:gd name="T57" fmla="*/ 928 h 1036"/>
                <a:gd name="T58" fmla="*/ 414 w 1636"/>
                <a:gd name="T59" fmla="*/ 950 h 1036"/>
                <a:gd name="T60" fmla="*/ 516 w 1636"/>
                <a:gd name="T61" fmla="*/ 984 h 1036"/>
                <a:gd name="T62" fmla="*/ 614 w 1636"/>
                <a:gd name="T63" fmla="*/ 1010 h 1036"/>
                <a:gd name="T64" fmla="*/ 704 w 1636"/>
                <a:gd name="T65" fmla="*/ 1026 h 1036"/>
                <a:gd name="T66" fmla="*/ 748 w 1636"/>
                <a:gd name="T67" fmla="*/ 1032 h 1036"/>
                <a:gd name="T68" fmla="*/ 840 w 1636"/>
                <a:gd name="T69" fmla="*/ 1036 h 1036"/>
                <a:gd name="T70" fmla="*/ 926 w 1636"/>
                <a:gd name="T71" fmla="*/ 1030 h 1036"/>
                <a:gd name="T72" fmla="*/ 960 w 1636"/>
                <a:gd name="T73" fmla="*/ 1026 h 1036"/>
                <a:gd name="T74" fmla="*/ 1028 w 1636"/>
                <a:gd name="T75" fmla="*/ 1010 h 1036"/>
                <a:gd name="T76" fmla="*/ 1060 w 1636"/>
                <a:gd name="T77" fmla="*/ 1002 h 1036"/>
                <a:gd name="T78" fmla="*/ 1124 w 1636"/>
                <a:gd name="T79" fmla="*/ 978 h 1036"/>
                <a:gd name="T80" fmla="*/ 1182 w 1636"/>
                <a:gd name="T81" fmla="*/ 950 h 1036"/>
                <a:gd name="T82" fmla="*/ 1234 w 1636"/>
                <a:gd name="T83" fmla="*/ 916 h 1036"/>
                <a:gd name="T84" fmla="*/ 1284 w 1636"/>
                <a:gd name="T85" fmla="*/ 880 h 1036"/>
                <a:gd name="T86" fmla="*/ 1312 w 1636"/>
                <a:gd name="T87" fmla="*/ 856 h 1036"/>
                <a:gd name="T88" fmla="*/ 1366 w 1636"/>
                <a:gd name="T89" fmla="*/ 804 h 1036"/>
                <a:gd name="T90" fmla="*/ 1412 w 1636"/>
                <a:gd name="T91" fmla="*/ 748 h 1036"/>
                <a:gd name="T92" fmla="*/ 1454 w 1636"/>
                <a:gd name="T93" fmla="*/ 690 h 1036"/>
                <a:gd name="T94" fmla="*/ 1472 w 1636"/>
                <a:gd name="T95" fmla="*/ 662 h 1036"/>
                <a:gd name="T96" fmla="*/ 1534 w 1636"/>
                <a:gd name="T97" fmla="*/ 550 h 1036"/>
                <a:gd name="T98" fmla="*/ 1580 w 1636"/>
                <a:gd name="T99" fmla="*/ 444 h 1036"/>
                <a:gd name="T100" fmla="*/ 1602 w 1636"/>
                <a:gd name="T101" fmla="*/ 378 h 1036"/>
                <a:gd name="T102" fmla="*/ 1618 w 1636"/>
                <a:gd name="T103" fmla="*/ 324 h 1036"/>
                <a:gd name="T104" fmla="*/ 1636 w 1636"/>
                <a:gd name="T105" fmla="*/ 248 h 1036"/>
                <a:gd name="T106" fmla="*/ 1598 w 1636"/>
                <a:gd name="T107" fmla="*/ 244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36" h="1036">
                  <a:moveTo>
                    <a:pt x="1598" y="244"/>
                  </a:moveTo>
                  <a:lnTo>
                    <a:pt x="1598" y="244"/>
                  </a:lnTo>
                  <a:lnTo>
                    <a:pt x="1530" y="236"/>
                  </a:lnTo>
                  <a:lnTo>
                    <a:pt x="1434" y="228"/>
                  </a:lnTo>
                  <a:lnTo>
                    <a:pt x="1378" y="226"/>
                  </a:lnTo>
                  <a:lnTo>
                    <a:pt x="1318" y="224"/>
                  </a:lnTo>
                  <a:lnTo>
                    <a:pt x="1254" y="224"/>
                  </a:lnTo>
                  <a:lnTo>
                    <a:pt x="1186" y="226"/>
                  </a:lnTo>
                  <a:lnTo>
                    <a:pt x="1118" y="230"/>
                  </a:lnTo>
                  <a:lnTo>
                    <a:pt x="1046" y="236"/>
                  </a:lnTo>
                  <a:lnTo>
                    <a:pt x="976" y="246"/>
                  </a:lnTo>
                  <a:lnTo>
                    <a:pt x="906" y="260"/>
                  </a:lnTo>
                  <a:lnTo>
                    <a:pt x="836" y="276"/>
                  </a:lnTo>
                  <a:lnTo>
                    <a:pt x="768" y="296"/>
                  </a:lnTo>
                  <a:lnTo>
                    <a:pt x="734" y="308"/>
                  </a:lnTo>
                  <a:lnTo>
                    <a:pt x="702" y="320"/>
                  </a:lnTo>
                  <a:lnTo>
                    <a:pt x="670" y="334"/>
                  </a:lnTo>
                  <a:lnTo>
                    <a:pt x="640" y="350"/>
                  </a:lnTo>
                  <a:lnTo>
                    <a:pt x="640" y="350"/>
                  </a:lnTo>
                  <a:lnTo>
                    <a:pt x="640" y="350"/>
                  </a:lnTo>
                  <a:lnTo>
                    <a:pt x="640" y="350"/>
                  </a:lnTo>
                  <a:lnTo>
                    <a:pt x="600" y="372"/>
                  </a:lnTo>
                  <a:lnTo>
                    <a:pt x="564" y="396"/>
                  </a:lnTo>
                  <a:lnTo>
                    <a:pt x="530" y="424"/>
                  </a:lnTo>
                  <a:lnTo>
                    <a:pt x="496" y="454"/>
                  </a:lnTo>
                  <a:lnTo>
                    <a:pt x="468" y="486"/>
                  </a:lnTo>
                  <a:lnTo>
                    <a:pt x="440" y="520"/>
                  </a:lnTo>
                  <a:lnTo>
                    <a:pt x="418" y="558"/>
                  </a:lnTo>
                  <a:lnTo>
                    <a:pt x="398" y="598"/>
                  </a:lnTo>
                  <a:lnTo>
                    <a:pt x="398" y="598"/>
                  </a:lnTo>
                  <a:lnTo>
                    <a:pt x="388" y="546"/>
                  </a:lnTo>
                  <a:lnTo>
                    <a:pt x="376" y="496"/>
                  </a:lnTo>
                  <a:lnTo>
                    <a:pt x="352" y="398"/>
                  </a:lnTo>
                  <a:lnTo>
                    <a:pt x="352" y="398"/>
                  </a:lnTo>
                  <a:lnTo>
                    <a:pt x="326" y="314"/>
                  </a:lnTo>
                  <a:lnTo>
                    <a:pt x="300" y="238"/>
                  </a:lnTo>
                  <a:lnTo>
                    <a:pt x="276" y="170"/>
                  </a:lnTo>
                  <a:lnTo>
                    <a:pt x="252" y="112"/>
                  </a:lnTo>
                  <a:lnTo>
                    <a:pt x="216" y="30"/>
                  </a:lnTo>
                  <a:lnTo>
                    <a:pt x="202" y="0"/>
                  </a:lnTo>
                  <a:lnTo>
                    <a:pt x="0" y="74"/>
                  </a:lnTo>
                  <a:lnTo>
                    <a:pt x="0" y="74"/>
                  </a:lnTo>
                  <a:lnTo>
                    <a:pt x="20" y="100"/>
                  </a:lnTo>
                  <a:lnTo>
                    <a:pt x="42" y="130"/>
                  </a:lnTo>
                  <a:lnTo>
                    <a:pt x="70" y="172"/>
                  </a:lnTo>
                  <a:lnTo>
                    <a:pt x="104" y="226"/>
                  </a:lnTo>
                  <a:lnTo>
                    <a:pt x="140" y="288"/>
                  </a:lnTo>
                  <a:lnTo>
                    <a:pt x="180" y="362"/>
                  </a:lnTo>
                  <a:lnTo>
                    <a:pt x="218" y="444"/>
                  </a:lnTo>
                  <a:lnTo>
                    <a:pt x="218" y="444"/>
                  </a:lnTo>
                  <a:lnTo>
                    <a:pt x="240" y="494"/>
                  </a:lnTo>
                  <a:lnTo>
                    <a:pt x="262" y="550"/>
                  </a:lnTo>
                  <a:lnTo>
                    <a:pt x="284" y="606"/>
                  </a:lnTo>
                  <a:lnTo>
                    <a:pt x="304" y="666"/>
                  </a:lnTo>
                  <a:lnTo>
                    <a:pt x="320" y="728"/>
                  </a:lnTo>
                  <a:lnTo>
                    <a:pt x="336" y="792"/>
                  </a:lnTo>
                  <a:lnTo>
                    <a:pt x="350" y="860"/>
                  </a:lnTo>
                  <a:lnTo>
                    <a:pt x="362" y="928"/>
                  </a:lnTo>
                  <a:lnTo>
                    <a:pt x="362" y="928"/>
                  </a:lnTo>
                  <a:lnTo>
                    <a:pt x="414" y="950"/>
                  </a:lnTo>
                  <a:lnTo>
                    <a:pt x="466" y="968"/>
                  </a:lnTo>
                  <a:lnTo>
                    <a:pt x="516" y="984"/>
                  </a:lnTo>
                  <a:lnTo>
                    <a:pt x="566" y="998"/>
                  </a:lnTo>
                  <a:lnTo>
                    <a:pt x="614" y="1010"/>
                  </a:lnTo>
                  <a:lnTo>
                    <a:pt x="660" y="1020"/>
                  </a:lnTo>
                  <a:lnTo>
                    <a:pt x="704" y="1026"/>
                  </a:lnTo>
                  <a:lnTo>
                    <a:pt x="748" y="1032"/>
                  </a:lnTo>
                  <a:lnTo>
                    <a:pt x="748" y="1032"/>
                  </a:lnTo>
                  <a:lnTo>
                    <a:pt x="794" y="1034"/>
                  </a:lnTo>
                  <a:lnTo>
                    <a:pt x="840" y="1036"/>
                  </a:lnTo>
                  <a:lnTo>
                    <a:pt x="882" y="1034"/>
                  </a:lnTo>
                  <a:lnTo>
                    <a:pt x="926" y="1030"/>
                  </a:lnTo>
                  <a:lnTo>
                    <a:pt x="926" y="1030"/>
                  </a:lnTo>
                  <a:lnTo>
                    <a:pt x="960" y="1026"/>
                  </a:lnTo>
                  <a:lnTo>
                    <a:pt x="996" y="1018"/>
                  </a:lnTo>
                  <a:lnTo>
                    <a:pt x="1028" y="1010"/>
                  </a:lnTo>
                  <a:lnTo>
                    <a:pt x="1060" y="1002"/>
                  </a:lnTo>
                  <a:lnTo>
                    <a:pt x="1060" y="1002"/>
                  </a:lnTo>
                  <a:lnTo>
                    <a:pt x="1092" y="990"/>
                  </a:lnTo>
                  <a:lnTo>
                    <a:pt x="1124" y="978"/>
                  </a:lnTo>
                  <a:lnTo>
                    <a:pt x="1152" y="964"/>
                  </a:lnTo>
                  <a:lnTo>
                    <a:pt x="1182" y="950"/>
                  </a:lnTo>
                  <a:lnTo>
                    <a:pt x="1208" y="934"/>
                  </a:lnTo>
                  <a:lnTo>
                    <a:pt x="1234" y="916"/>
                  </a:lnTo>
                  <a:lnTo>
                    <a:pt x="1260" y="898"/>
                  </a:lnTo>
                  <a:lnTo>
                    <a:pt x="1284" y="880"/>
                  </a:lnTo>
                  <a:lnTo>
                    <a:pt x="1284" y="880"/>
                  </a:lnTo>
                  <a:lnTo>
                    <a:pt x="1312" y="856"/>
                  </a:lnTo>
                  <a:lnTo>
                    <a:pt x="1340" y="830"/>
                  </a:lnTo>
                  <a:lnTo>
                    <a:pt x="1366" y="804"/>
                  </a:lnTo>
                  <a:lnTo>
                    <a:pt x="1390" y="776"/>
                  </a:lnTo>
                  <a:lnTo>
                    <a:pt x="1412" y="748"/>
                  </a:lnTo>
                  <a:lnTo>
                    <a:pt x="1434" y="720"/>
                  </a:lnTo>
                  <a:lnTo>
                    <a:pt x="1454" y="690"/>
                  </a:lnTo>
                  <a:lnTo>
                    <a:pt x="1472" y="662"/>
                  </a:lnTo>
                  <a:lnTo>
                    <a:pt x="1472" y="662"/>
                  </a:lnTo>
                  <a:lnTo>
                    <a:pt x="1506" y="606"/>
                  </a:lnTo>
                  <a:lnTo>
                    <a:pt x="1534" y="550"/>
                  </a:lnTo>
                  <a:lnTo>
                    <a:pt x="1558" y="496"/>
                  </a:lnTo>
                  <a:lnTo>
                    <a:pt x="1580" y="444"/>
                  </a:lnTo>
                  <a:lnTo>
                    <a:pt x="1580" y="444"/>
                  </a:lnTo>
                  <a:lnTo>
                    <a:pt x="1602" y="378"/>
                  </a:lnTo>
                  <a:lnTo>
                    <a:pt x="1618" y="324"/>
                  </a:lnTo>
                  <a:lnTo>
                    <a:pt x="1618" y="324"/>
                  </a:lnTo>
                  <a:lnTo>
                    <a:pt x="1632" y="268"/>
                  </a:lnTo>
                  <a:lnTo>
                    <a:pt x="1636" y="248"/>
                  </a:lnTo>
                  <a:lnTo>
                    <a:pt x="1636" y="248"/>
                  </a:lnTo>
                  <a:lnTo>
                    <a:pt x="1598" y="244"/>
                  </a:lnTo>
                  <a:lnTo>
                    <a:pt x="1598" y="24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p:nvPr/>
          </p:nvGrpSpPr>
          <p:grpSpPr>
            <a:xfrm>
              <a:off x="5159143" y="2365464"/>
              <a:ext cx="4658335" cy="4085716"/>
              <a:chOff x="5834999" y="2058749"/>
              <a:chExt cx="4658335" cy="4085716"/>
            </a:xfrm>
          </p:grpSpPr>
          <p:sp>
            <p:nvSpPr>
              <p:cNvPr id="13" name="Freeform 36"/>
              <p:cNvSpPr>
                <a:spLocks/>
              </p:cNvSpPr>
              <p:nvPr/>
            </p:nvSpPr>
            <p:spPr bwMode="auto">
              <a:xfrm>
                <a:off x="8322798" y="2480476"/>
                <a:ext cx="622917" cy="286310"/>
              </a:xfrm>
              <a:custGeom>
                <a:avLst/>
                <a:gdLst>
                  <a:gd name="T0" fmla="*/ 14 w 322"/>
                  <a:gd name="T1" fmla="*/ 72 h 148"/>
                  <a:gd name="T2" fmla="*/ 14 w 322"/>
                  <a:gd name="T3" fmla="*/ 72 h 148"/>
                  <a:gd name="T4" fmla="*/ 14 w 322"/>
                  <a:gd name="T5" fmla="*/ 74 h 148"/>
                  <a:gd name="T6" fmla="*/ 14 w 322"/>
                  <a:gd name="T7" fmla="*/ 74 h 148"/>
                  <a:gd name="T8" fmla="*/ 12 w 322"/>
                  <a:gd name="T9" fmla="*/ 74 h 148"/>
                  <a:gd name="T10" fmla="*/ 12 w 322"/>
                  <a:gd name="T11" fmla="*/ 74 h 148"/>
                  <a:gd name="T12" fmla="*/ 8 w 322"/>
                  <a:gd name="T13" fmla="*/ 84 h 148"/>
                  <a:gd name="T14" fmla="*/ 8 w 322"/>
                  <a:gd name="T15" fmla="*/ 84 h 148"/>
                  <a:gd name="T16" fmla="*/ 4 w 322"/>
                  <a:gd name="T17" fmla="*/ 92 h 148"/>
                  <a:gd name="T18" fmla="*/ 4 w 322"/>
                  <a:gd name="T19" fmla="*/ 92 h 148"/>
                  <a:gd name="T20" fmla="*/ 2 w 322"/>
                  <a:gd name="T21" fmla="*/ 98 h 148"/>
                  <a:gd name="T22" fmla="*/ 0 w 322"/>
                  <a:gd name="T23" fmla="*/ 106 h 148"/>
                  <a:gd name="T24" fmla="*/ 2 w 322"/>
                  <a:gd name="T25" fmla="*/ 112 h 148"/>
                  <a:gd name="T26" fmla="*/ 2 w 322"/>
                  <a:gd name="T27" fmla="*/ 118 h 148"/>
                  <a:gd name="T28" fmla="*/ 8 w 322"/>
                  <a:gd name="T29" fmla="*/ 128 h 148"/>
                  <a:gd name="T30" fmla="*/ 18 w 322"/>
                  <a:gd name="T31" fmla="*/ 136 h 148"/>
                  <a:gd name="T32" fmla="*/ 30 w 322"/>
                  <a:gd name="T33" fmla="*/ 142 h 148"/>
                  <a:gd name="T34" fmla="*/ 42 w 322"/>
                  <a:gd name="T35" fmla="*/ 146 h 148"/>
                  <a:gd name="T36" fmla="*/ 56 w 322"/>
                  <a:gd name="T37" fmla="*/ 148 h 148"/>
                  <a:gd name="T38" fmla="*/ 70 w 322"/>
                  <a:gd name="T39" fmla="*/ 146 h 148"/>
                  <a:gd name="T40" fmla="*/ 70 w 322"/>
                  <a:gd name="T41" fmla="*/ 146 h 148"/>
                  <a:gd name="T42" fmla="*/ 116 w 322"/>
                  <a:gd name="T43" fmla="*/ 140 h 148"/>
                  <a:gd name="T44" fmla="*/ 144 w 322"/>
                  <a:gd name="T45" fmla="*/ 134 h 148"/>
                  <a:gd name="T46" fmla="*/ 176 w 322"/>
                  <a:gd name="T47" fmla="*/ 126 h 148"/>
                  <a:gd name="T48" fmla="*/ 210 w 322"/>
                  <a:gd name="T49" fmla="*/ 116 h 148"/>
                  <a:gd name="T50" fmla="*/ 246 w 322"/>
                  <a:gd name="T51" fmla="*/ 102 h 148"/>
                  <a:gd name="T52" fmla="*/ 284 w 322"/>
                  <a:gd name="T53" fmla="*/ 86 h 148"/>
                  <a:gd name="T54" fmla="*/ 322 w 322"/>
                  <a:gd name="T55" fmla="*/ 66 h 148"/>
                  <a:gd name="T56" fmla="*/ 322 w 322"/>
                  <a:gd name="T57" fmla="*/ 66 h 148"/>
                  <a:gd name="T58" fmla="*/ 288 w 322"/>
                  <a:gd name="T59" fmla="*/ 64 h 148"/>
                  <a:gd name="T60" fmla="*/ 254 w 322"/>
                  <a:gd name="T61" fmla="*/ 58 h 148"/>
                  <a:gd name="T62" fmla="*/ 216 w 322"/>
                  <a:gd name="T63" fmla="*/ 52 h 148"/>
                  <a:gd name="T64" fmla="*/ 180 w 322"/>
                  <a:gd name="T65" fmla="*/ 44 h 148"/>
                  <a:gd name="T66" fmla="*/ 142 w 322"/>
                  <a:gd name="T67" fmla="*/ 36 h 148"/>
                  <a:gd name="T68" fmla="*/ 104 w 322"/>
                  <a:gd name="T69" fmla="*/ 24 h 148"/>
                  <a:gd name="T70" fmla="*/ 64 w 322"/>
                  <a:gd name="T71" fmla="*/ 12 h 148"/>
                  <a:gd name="T72" fmla="*/ 22 w 322"/>
                  <a:gd name="T73" fmla="*/ 0 h 148"/>
                  <a:gd name="T74" fmla="*/ 22 w 322"/>
                  <a:gd name="T75" fmla="*/ 0 h 148"/>
                  <a:gd name="T76" fmla="*/ 24 w 322"/>
                  <a:gd name="T77" fmla="*/ 8 h 148"/>
                  <a:gd name="T78" fmla="*/ 26 w 322"/>
                  <a:gd name="T79" fmla="*/ 18 h 148"/>
                  <a:gd name="T80" fmla="*/ 24 w 322"/>
                  <a:gd name="T81" fmla="*/ 38 h 148"/>
                  <a:gd name="T82" fmla="*/ 20 w 322"/>
                  <a:gd name="T83" fmla="*/ 56 h 148"/>
                  <a:gd name="T84" fmla="*/ 14 w 322"/>
                  <a:gd name="T85" fmla="*/ 72 h 148"/>
                  <a:gd name="T86" fmla="*/ 14 w 322"/>
                  <a:gd name="T87" fmla="*/ 7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 h="148">
                    <a:moveTo>
                      <a:pt x="14" y="72"/>
                    </a:moveTo>
                    <a:lnTo>
                      <a:pt x="14" y="72"/>
                    </a:lnTo>
                    <a:lnTo>
                      <a:pt x="14" y="74"/>
                    </a:lnTo>
                    <a:lnTo>
                      <a:pt x="14" y="74"/>
                    </a:lnTo>
                    <a:lnTo>
                      <a:pt x="12" y="74"/>
                    </a:lnTo>
                    <a:lnTo>
                      <a:pt x="12" y="74"/>
                    </a:lnTo>
                    <a:lnTo>
                      <a:pt x="8" y="84"/>
                    </a:lnTo>
                    <a:lnTo>
                      <a:pt x="8" y="84"/>
                    </a:lnTo>
                    <a:lnTo>
                      <a:pt x="4" y="92"/>
                    </a:lnTo>
                    <a:lnTo>
                      <a:pt x="4" y="92"/>
                    </a:lnTo>
                    <a:lnTo>
                      <a:pt x="2" y="98"/>
                    </a:lnTo>
                    <a:lnTo>
                      <a:pt x="0" y="106"/>
                    </a:lnTo>
                    <a:lnTo>
                      <a:pt x="2" y="112"/>
                    </a:lnTo>
                    <a:lnTo>
                      <a:pt x="2" y="118"/>
                    </a:lnTo>
                    <a:lnTo>
                      <a:pt x="8" y="128"/>
                    </a:lnTo>
                    <a:lnTo>
                      <a:pt x="18" y="136"/>
                    </a:lnTo>
                    <a:lnTo>
                      <a:pt x="30" y="142"/>
                    </a:lnTo>
                    <a:lnTo>
                      <a:pt x="42" y="146"/>
                    </a:lnTo>
                    <a:lnTo>
                      <a:pt x="56" y="148"/>
                    </a:lnTo>
                    <a:lnTo>
                      <a:pt x="70" y="146"/>
                    </a:lnTo>
                    <a:lnTo>
                      <a:pt x="70" y="146"/>
                    </a:lnTo>
                    <a:lnTo>
                      <a:pt x="116" y="140"/>
                    </a:lnTo>
                    <a:lnTo>
                      <a:pt x="144" y="134"/>
                    </a:lnTo>
                    <a:lnTo>
                      <a:pt x="176" y="126"/>
                    </a:lnTo>
                    <a:lnTo>
                      <a:pt x="210" y="116"/>
                    </a:lnTo>
                    <a:lnTo>
                      <a:pt x="246" y="102"/>
                    </a:lnTo>
                    <a:lnTo>
                      <a:pt x="284" y="86"/>
                    </a:lnTo>
                    <a:lnTo>
                      <a:pt x="322" y="66"/>
                    </a:lnTo>
                    <a:lnTo>
                      <a:pt x="322" y="66"/>
                    </a:lnTo>
                    <a:lnTo>
                      <a:pt x="288" y="64"/>
                    </a:lnTo>
                    <a:lnTo>
                      <a:pt x="254" y="58"/>
                    </a:lnTo>
                    <a:lnTo>
                      <a:pt x="216" y="52"/>
                    </a:lnTo>
                    <a:lnTo>
                      <a:pt x="180" y="44"/>
                    </a:lnTo>
                    <a:lnTo>
                      <a:pt x="142" y="36"/>
                    </a:lnTo>
                    <a:lnTo>
                      <a:pt x="104" y="24"/>
                    </a:lnTo>
                    <a:lnTo>
                      <a:pt x="64" y="12"/>
                    </a:lnTo>
                    <a:lnTo>
                      <a:pt x="22" y="0"/>
                    </a:lnTo>
                    <a:lnTo>
                      <a:pt x="22" y="0"/>
                    </a:lnTo>
                    <a:lnTo>
                      <a:pt x="24" y="8"/>
                    </a:lnTo>
                    <a:lnTo>
                      <a:pt x="26" y="18"/>
                    </a:lnTo>
                    <a:lnTo>
                      <a:pt x="24" y="38"/>
                    </a:lnTo>
                    <a:lnTo>
                      <a:pt x="20" y="56"/>
                    </a:lnTo>
                    <a:lnTo>
                      <a:pt x="14" y="72"/>
                    </a:lnTo>
                    <a:lnTo>
                      <a:pt x="14" y="72"/>
                    </a:lnTo>
                    <a:close/>
                  </a:path>
                </a:pathLst>
              </a:custGeom>
              <a:solidFill>
                <a:srgbClr val="ED1C2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39"/>
              <p:cNvSpPr>
                <a:spLocks noEditPoints="1"/>
              </p:cNvSpPr>
              <p:nvPr/>
            </p:nvSpPr>
            <p:spPr bwMode="auto">
              <a:xfrm>
                <a:off x="5834999" y="2058749"/>
                <a:ext cx="4658335" cy="4085716"/>
              </a:xfrm>
              <a:custGeom>
                <a:avLst/>
                <a:gdLst>
                  <a:gd name="T0" fmla="*/ 2058 w 2408"/>
                  <a:gd name="T1" fmla="*/ 1868 h 2112"/>
                  <a:gd name="T2" fmla="*/ 2280 w 2408"/>
                  <a:gd name="T3" fmla="*/ 1460 h 2112"/>
                  <a:gd name="T4" fmla="*/ 2386 w 2408"/>
                  <a:gd name="T5" fmla="*/ 1006 h 2112"/>
                  <a:gd name="T6" fmla="*/ 2408 w 2408"/>
                  <a:gd name="T7" fmla="*/ 608 h 2112"/>
                  <a:gd name="T8" fmla="*/ 2326 w 2408"/>
                  <a:gd name="T9" fmla="*/ 336 h 2112"/>
                  <a:gd name="T10" fmla="*/ 2170 w 2408"/>
                  <a:gd name="T11" fmla="*/ 158 h 2112"/>
                  <a:gd name="T12" fmla="*/ 1936 w 2408"/>
                  <a:gd name="T13" fmla="*/ 244 h 2112"/>
                  <a:gd name="T14" fmla="*/ 1638 w 2408"/>
                  <a:gd name="T15" fmla="*/ 286 h 2112"/>
                  <a:gd name="T16" fmla="*/ 1718 w 2408"/>
                  <a:gd name="T17" fmla="*/ 520 h 2112"/>
                  <a:gd name="T18" fmla="*/ 1696 w 2408"/>
                  <a:gd name="T19" fmla="*/ 614 h 2112"/>
                  <a:gd name="T20" fmla="*/ 1650 w 2408"/>
                  <a:gd name="T21" fmla="*/ 602 h 2112"/>
                  <a:gd name="T22" fmla="*/ 1622 w 2408"/>
                  <a:gd name="T23" fmla="*/ 594 h 2112"/>
                  <a:gd name="T24" fmla="*/ 1590 w 2408"/>
                  <a:gd name="T25" fmla="*/ 590 h 2112"/>
                  <a:gd name="T26" fmla="*/ 1564 w 2408"/>
                  <a:gd name="T27" fmla="*/ 598 h 2112"/>
                  <a:gd name="T28" fmla="*/ 1548 w 2408"/>
                  <a:gd name="T29" fmla="*/ 610 h 2112"/>
                  <a:gd name="T30" fmla="*/ 1538 w 2408"/>
                  <a:gd name="T31" fmla="*/ 626 h 2112"/>
                  <a:gd name="T32" fmla="*/ 1526 w 2408"/>
                  <a:gd name="T33" fmla="*/ 686 h 2112"/>
                  <a:gd name="T34" fmla="*/ 1578 w 2408"/>
                  <a:gd name="T35" fmla="*/ 840 h 2112"/>
                  <a:gd name="T36" fmla="*/ 1672 w 2408"/>
                  <a:gd name="T37" fmla="*/ 826 h 2112"/>
                  <a:gd name="T38" fmla="*/ 1714 w 2408"/>
                  <a:gd name="T39" fmla="*/ 798 h 2112"/>
                  <a:gd name="T40" fmla="*/ 1766 w 2408"/>
                  <a:gd name="T41" fmla="*/ 858 h 2112"/>
                  <a:gd name="T42" fmla="*/ 1748 w 2408"/>
                  <a:gd name="T43" fmla="*/ 1146 h 2112"/>
                  <a:gd name="T44" fmla="*/ 1540 w 2408"/>
                  <a:gd name="T45" fmla="*/ 1122 h 2112"/>
                  <a:gd name="T46" fmla="*/ 1406 w 2408"/>
                  <a:gd name="T47" fmla="*/ 1160 h 2112"/>
                  <a:gd name="T48" fmla="*/ 1428 w 2408"/>
                  <a:gd name="T49" fmla="*/ 1218 h 2112"/>
                  <a:gd name="T50" fmla="*/ 1448 w 2408"/>
                  <a:gd name="T51" fmla="*/ 1308 h 2112"/>
                  <a:gd name="T52" fmla="*/ 1334 w 2408"/>
                  <a:gd name="T53" fmla="*/ 1364 h 2112"/>
                  <a:gd name="T54" fmla="*/ 1210 w 2408"/>
                  <a:gd name="T55" fmla="*/ 1342 h 2112"/>
                  <a:gd name="T56" fmla="*/ 1202 w 2408"/>
                  <a:gd name="T57" fmla="*/ 1254 h 2112"/>
                  <a:gd name="T58" fmla="*/ 1208 w 2408"/>
                  <a:gd name="T59" fmla="*/ 1186 h 2112"/>
                  <a:gd name="T60" fmla="*/ 1068 w 2408"/>
                  <a:gd name="T61" fmla="*/ 1186 h 2112"/>
                  <a:gd name="T62" fmla="*/ 874 w 2408"/>
                  <a:gd name="T63" fmla="*/ 1264 h 2112"/>
                  <a:gd name="T64" fmla="*/ 824 w 2408"/>
                  <a:gd name="T65" fmla="*/ 1164 h 2112"/>
                  <a:gd name="T66" fmla="*/ 780 w 2408"/>
                  <a:gd name="T67" fmla="*/ 968 h 2112"/>
                  <a:gd name="T68" fmla="*/ 822 w 2408"/>
                  <a:gd name="T69" fmla="*/ 920 h 2112"/>
                  <a:gd name="T70" fmla="*/ 908 w 2408"/>
                  <a:gd name="T71" fmla="*/ 946 h 2112"/>
                  <a:gd name="T72" fmla="*/ 976 w 2408"/>
                  <a:gd name="T73" fmla="*/ 868 h 2112"/>
                  <a:gd name="T74" fmla="*/ 926 w 2408"/>
                  <a:gd name="T75" fmla="*/ 696 h 2112"/>
                  <a:gd name="T76" fmla="*/ 830 w 2408"/>
                  <a:gd name="T77" fmla="*/ 712 h 2112"/>
                  <a:gd name="T78" fmla="*/ 780 w 2408"/>
                  <a:gd name="T79" fmla="*/ 736 h 2112"/>
                  <a:gd name="T80" fmla="*/ 738 w 2408"/>
                  <a:gd name="T81" fmla="*/ 678 h 2112"/>
                  <a:gd name="T82" fmla="*/ 756 w 2408"/>
                  <a:gd name="T83" fmla="*/ 392 h 2112"/>
                  <a:gd name="T84" fmla="*/ 1044 w 2408"/>
                  <a:gd name="T85" fmla="*/ 408 h 2112"/>
                  <a:gd name="T86" fmla="*/ 1102 w 2408"/>
                  <a:gd name="T87" fmla="*/ 350 h 2112"/>
                  <a:gd name="T88" fmla="*/ 1084 w 2408"/>
                  <a:gd name="T89" fmla="*/ 326 h 2112"/>
                  <a:gd name="T90" fmla="*/ 1058 w 2408"/>
                  <a:gd name="T91" fmla="*/ 282 h 2112"/>
                  <a:gd name="T92" fmla="*/ 1060 w 2408"/>
                  <a:gd name="T93" fmla="*/ 224 h 2112"/>
                  <a:gd name="T94" fmla="*/ 1150 w 2408"/>
                  <a:gd name="T95" fmla="*/ 174 h 2112"/>
                  <a:gd name="T96" fmla="*/ 1050 w 2408"/>
                  <a:gd name="T97" fmla="*/ 72 h 2112"/>
                  <a:gd name="T98" fmla="*/ 714 w 2408"/>
                  <a:gd name="T99" fmla="*/ 0 h 2112"/>
                  <a:gd name="T100" fmla="*/ 418 w 2408"/>
                  <a:gd name="T101" fmla="*/ 58 h 2112"/>
                  <a:gd name="T102" fmla="*/ 142 w 2408"/>
                  <a:gd name="T103" fmla="*/ 256 h 2112"/>
                  <a:gd name="T104" fmla="*/ 10 w 2408"/>
                  <a:gd name="T105" fmla="*/ 540 h 2112"/>
                  <a:gd name="T106" fmla="*/ 44 w 2408"/>
                  <a:gd name="T107" fmla="*/ 1148 h 2112"/>
                  <a:gd name="T108" fmla="*/ 142 w 2408"/>
                  <a:gd name="T109" fmla="*/ 1498 h 2112"/>
                  <a:gd name="T110" fmla="*/ 306 w 2408"/>
                  <a:gd name="T111" fmla="*/ 1812 h 2112"/>
                  <a:gd name="T112" fmla="*/ 510 w 2408"/>
                  <a:gd name="T113" fmla="*/ 2018 h 2112"/>
                  <a:gd name="T114" fmla="*/ 732 w 2408"/>
                  <a:gd name="T115" fmla="*/ 2108 h 2112"/>
                  <a:gd name="T116" fmla="*/ 958 w 2408"/>
                  <a:gd name="T117" fmla="*/ 2076 h 2112"/>
                  <a:gd name="T118" fmla="*/ 1174 w 2408"/>
                  <a:gd name="T119" fmla="*/ 1974 h 2112"/>
                  <a:gd name="T120" fmla="*/ 1330 w 2408"/>
                  <a:gd name="T121" fmla="*/ 2028 h 2112"/>
                  <a:gd name="T122" fmla="*/ 1592 w 2408"/>
                  <a:gd name="T123" fmla="*/ 2110 h 2112"/>
                  <a:gd name="T124" fmla="*/ 1840 w 2408"/>
                  <a:gd name="T125" fmla="*/ 2054 h 2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08" h="2112">
                    <a:moveTo>
                      <a:pt x="1876" y="2034"/>
                    </a:moveTo>
                    <a:lnTo>
                      <a:pt x="1876" y="2034"/>
                    </a:lnTo>
                    <a:lnTo>
                      <a:pt x="1916" y="2006"/>
                    </a:lnTo>
                    <a:lnTo>
                      <a:pt x="1956" y="1974"/>
                    </a:lnTo>
                    <a:lnTo>
                      <a:pt x="1956" y="1974"/>
                    </a:lnTo>
                    <a:lnTo>
                      <a:pt x="1992" y="1942"/>
                    </a:lnTo>
                    <a:lnTo>
                      <a:pt x="2026" y="1906"/>
                    </a:lnTo>
                    <a:lnTo>
                      <a:pt x="2058" y="1868"/>
                    </a:lnTo>
                    <a:lnTo>
                      <a:pt x="2090" y="1828"/>
                    </a:lnTo>
                    <a:lnTo>
                      <a:pt x="2120" y="1784"/>
                    </a:lnTo>
                    <a:lnTo>
                      <a:pt x="2150" y="1738"/>
                    </a:lnTo>
                    <a:lnTo>
                      <a:pt x="2180" y="1688"/>
                    </a:lnTo>
                    <a:lnTo>
                      <a:pt x="2206" y="1636"/>
                    </a:lnTo>
                    <a:lnTo>
                      <a:pt x="2234" y="1580"/>
                    </a:lnTo>
                    <a:lnTo>
                      <a:pt x="2258" y="1522"/>
                    </a:lnTo>
                    <a:lnTo>
                      <a:pt x="2280" y="1460"/>
                    </a:lnTo>
                    <a:lnTo>
                      <a:pt x="2302" y="1396"/>
                    </a:lnTo>
                    <a:lnTo>
                      <a:pt x="2322" y="1330"/>
                    </a:lnTo>
                    <a:lnTo>
                      <a:pt x="2340" y="1262"/>
                    </a:lnTo>
                    <a:lnTo>
                      <a:pt x="2356" y="1190"/>
                    </a:lnTo>
                    <a:lnTo>
                      <a:pt x="2370" y="1114"/>
                    </a:lnTo>
                    <a:lnTo>
                      <a:pt x="2370" y="1114"/>
                    </a:lnTo>
                    <a:lnTo>
                      <a:pt x="2378" y="1060"/>
                    </a:lnTo>
                    <a:lnTo>
                      <a:pt x="2386" y="1006"/>
                    </a:lnTo>
                    <a:lnTo>
                      <a:pt x="2392" y="948"/>
                    </a:lnTo>
                    <a:lnTo>
                      <a:pt x="2398" y="892"/>
                    </a:lnTo>
                    <a:lnTo>
                      <a:pt x="2402" y="832"/>
                    </a:lnTo>
                    <a:lnTo>
                      <a:pt x="2406" y="772"/>
                    </a:lnTo>
                    <a:lnTo>
                      <a:pt x="2408" y="710"/>
                    </a:lnTo>
                    <a:lnTo>
                      <a:pt x="2408" y="648"/>
                    </a:lnTo>
                    <a:lnTo>
                      <a:pt x="2408" y="648"/>
                    </a:lnTo>
                    <a:lnTo>
                      <a:pt x="2408" y="608"/>
                    </a:lnTo>
                    <a:lnTo>
                      <a:pt x="2404" y="572"/>
                    </a:lnTo>
                    <a:lnTo>
                      <a:pt x="2398" y="534"/>
                    </a:lnTo>
                    <a:lnTo>
                      <a:pt x="2390" y="498"/>
                    </a:lnTo>
                    <a:lnTo>
                      <a:pt x="2382" y="464"/>
                    </a:lnTo>
                    <a:lnTo>
                      <a:pt x="2370" y="430"/>
                    </a:lnTo>
                    <a:lnTo>
                      <a:pt x="2358" y="398"/>
                    </a:lnTo>
                    <a:lnTo>
                      <a:pt x="2342" y="368"/>
                    </a:lnTo>
                    <a:lnTo>
                      <a:pt x="2326" y="336"/>
                    </a:lnTo>
                    <a:lnTo>
                      <a:pt x="2308" y="308"/>
                    </a:lnTo>
                    <a:lnTo>
                      <a:pt x="2288" y="280"/>
                    </a:lnTo>
                    <a:lnTo>
                      <a:pt x="2268" y="254"/>
                    </a:lnTo>
                    <a:lnTo>
                      <a:pt x="2244" y="228"/>
                    </a:lnTo>
                    <a:lnTo>
                      <a:pt x="2222" y="204"/>
                    </a:lnTo>
                    <a:lnTo>
                      <a:pt x="2196" y="180"/>
                    </a:lnTo>
                    <a:lnTo>
                      <a:pt x="2170" y="158"/>
                    </a:lnTo>
                    <a:lnTo>
                      <a:pt x="2170" y="158"/>
                    </a:lnTo>
                    <a:lnTo>
                      <a:pt x="2134" y="132"/>
                    </a:lnTo>
                    <a:lnTo>
                      <a:pt x="2134" y="132"/>
                    </a:lnTo>
                    <a:lnTo>
                      <a:pt x="2096" y="160"/>
                    </a:lnTo>
                    <a:lnTo>
                      <a:pt x="2058" y="186"/>
                    </a:lnTo>
                    <a:lnTo>
                      <a:pt x="2016" y="210"/>
                    </a:lnTo>
                    <a:lnTo>
                      <a:pt x="1972" y="230"/>
                    </a:lnTo>
                    <a:lnTo>
                      <a:pt x="1972" y="230"/>
                    </a:lnTo>
                    <a:lnTo>
                      <a:pt x="1936" y="244"/>
                    </a:lnTo>
                    <a:lnTo>
                      <a:pt x="1898" y="258"/>
                    </a:lnTo>
                    <a:lnTo>
                      <a:pt x="1858" y="268"/>
                    </a:lnTo>
                    <a:lnTo>
                      <a:pt x="1818" y="276"/>
                    </a:lnTo>
                    <a:lnTo>
                      <a:pt x="1776" y="282"/>
                    </a:lnTo>
                    <a:lnTo>
                      <a:pt x="1732" y="286"/>
                    </a:lnTo>
                    <a:lnTo>
                      <a:pt x="1686" y="288"/>
                    </a:lnTo>
                    <a:lnTo>
                      <a:pt x="1638" y="286"/>
                    </a:lnTo>
                    <a:lnTo>
                      <a:pt x="1638" y="286"/>
                    </a:lnTo>
                    <a:lnTo>
                      <a:pt x="1656" y="320"/>
                    </a:lnTo>
                    <a:lnTo>
                      <a:pt x="1670" y="352"/>
                    </a:lnTo>
                    <a:lnTo>
                      <a:pt x="1682" y="384"/>
                    </a:lnTo>
                    <a:lnTo>
                      <a:pt x="1692" y="414"/>
                    </a:lnTo>
                    <a:lnTo>
                      <a:pt x="1692" y="414"/>
                    </a:lnTo>
                    <a:lnTo>
                      <a:pt x="1704" y="452"/>
                    </a:lnTo>
                    <a:lnTo>
                      <a:pt x="1714" y="488"/>
                    </a:lnTo>
                    <a:lnTo>
                      <a:pt x="1718" y="520"/>
                    </a:lnTo>
                    <a:lnTo>
                      <a:pt x="1722" y="544"/>
                    </a:lnTo>
                    <a:lnTo>
                      <a:pt x="1722" y="544"/>
                    </a:lnTo>
                    <a:lnTo>
                      <a:pt x="1724" y="560"/>
                    </a:lnTo>
                    <a:lnTo>
                      <a:pt x="1722" y="574"/>
                    </a:lnTo>
                    <a:lnTo>
                      <a:pt x="1716" y="588"/>
                    </a:lnTo>
                    <a:lnTo>
                      <a:pt x="1710" y="600"/>
                    </a:lnTo>
                    <a:lnTo>
                      <a:pt x="1700" y="610"/>
                    </a:lnTo>
                    <a:lnTo>
                      <a:pt x="1696" y="614"/>
                    </a:lnTo>
                    <a:lnTo>
                      <a:pt x="1688" y="614"/>
                    </a:lnTo>
                    <a:lnTo>
                      <a:pt x="1682" y="616"/>
                    </a:lnTo>
                    <a:lnTo>
                      <a:pt x="1674" y="614"/>
                    </a:lnTo>
                    <a:lnTo>
                      <a:pt x="1668" y="612"/>
                    </a:lnTo>
                    <a:lnTo>
                      <a:pt x="1658" y="608"/>
                    </a:lnTo>
                    <a:lnTo>
                      <a:pt x="1658" y="608"/>
                    </a:lnTo>
                    <a:lnTo>
                      <a:pt x="1650" y="602"/>
                    </a:lnTo>
                    <a:lnTo>
                      <a:pt x="1650" y="602"/>
                    </a:lnTo>
                    <a:lnTo>
                      <a:pt x="1648" y="602"/>
                    </a:lnTo>
                    <a:lnTo>
                      <a:pt x="1648" y="602"/>
                    </a:lnTo>
                    <a:lnTo>
                      <a:pt x="1636" y="598"/>
                    </a:lnTo>
                    <a:lnTo>
                      <a:pt x="1636" y="598"/>
                    </a:lnTo>
                    <a:lnTo>
                      <a:pt x="1634" y="596"/>
                    </a:lnTo>
                    <a:lnTo>
                      <a:pt x="1634" y="596"/>
                    </a:lnTo>
                    <a:lnTo>
                      <a:pt x="1622" y="594"/>
                    </a:lnTo>
                    <a:lnTo>
                      <a:pt x="1622" y="594"/>
                    </a:lnTo>
                    <a:lnTo>
                      <a:pt x="1620" y="592"/>
                    </a:lnTo>
                    <a:lnTo>
                      <a:pt x="1620" y="592"/>
                    </a:lnTo>
                    <a:lnTo>
                      <a:pt x="1606" y="590"/>
                    </a:lnTo>
                    <a:lnTo>
                      <a:pt x="1606" y="590"/>
                    </a:lnTo>
                    <a:lnTo>
                      <a:pt x="1596" y="590"/>
                    </a:lnTo>
                    <a:lnTo>
                      <a:pt x="1596" y="590"/>
                    </a:lnTo>
                    <a:lnTo>
                      <a:pt x="1590" y="590"/>
                    </a:lnTo>
                    <a:lnTo>
                      <a:pt x="1590" y="590"/>
                    </a:lnTo>
                    <a:lnTo>
                      <a:pt x="1584" y="592"/>
                    </a:lnTo>
                    <a:lnTo>
                      <a:pt x="1584" y="592"/>
                    </a:lnTo>
                    <a:lnTo>
                      <a:pt x="1574" y="594"/>
                    </a:lnTo>
                    <a:lnTo>
                      <a:pt x="1574" y="594"/>
                    </a:lnTo>
                    <a:lnTo>
                      <a:pt x="1566" y="596"/>
                    </a:lnTo>
                    <a:lnTo>
                      <a:pt x="1566" y="596"/>
                    </a:lnTo>
                    <a:lnTo>
                      <a:pt x="1564" y="598"/>
                    </a:lnTo>
                    <a:lnTo>
                      <a:pt x="1564" y="598"/>
                    </a:lnTo>
                    <a:lnTo>
                      <a:pt x="1558" y="600"/>
                    </a:lnTo>
                    <a:lnTo>
                      <a:pt x="1558" y="600"/>
                    </a:lnTo>
                    <a:lnTo>
                      <a:pt x="1556" y="602"/>
                    </a:lnTo>
                    <a:lnTo>
                      <a:pt x="1556" y="602"/>
                    </a:lnTo>
                    <a:lnTo>
                      <a:pt x="1552" y="606"/>
                    </a:lnTo>
                    <a:lnTo>
                      <a:pt x="1552" y="606"/>
                    </a:lnTo>
                    <a:lnTo>
                      <a:pt x="1548" y="610"/>
                    </a:lnTo>
                    <a:lnTo>
                      <a:pt x="1548" y="610"/>
                    </a:lnTo>
                    <a:lnTo>
                      <a:pt x="1546" y="614"/>
                    </a:lnTo>
                    <a:lnTo>
                      <a:pt x="1546" y="614"/>
                    </a:lnTo>
                    <a:lnTo>
                      <a:pt x="1542" y="618"/>
                    </a:lnTo>
                    <a:lnTo>
                      <a:pt x="1542" y="618"/>
                    </a:lnTo>
                    <a:lnTo>
                      <a:pt x="1540" y="622"/>
                    </a:lnTo>
                    <a:lnTo>
                      <a:pt x="1540" y="622"/>
                    </a:lnTo>
                    <a:lnTo>
                      <a:pt x="1538" y="626"/>
                    </a:lnTo>
                    <a:lnTo>
                      <a:pt x="1538" y="626"/>
                    </a:lnTo>
                    <a:lnTo>
                      <a:pt x="1534" y="634"/>
                    </a:lnTo>
                    <a:lnTo>
                      <a:pt x="1534" y="634"/>
                    </a:lnTo>
                    <a:lnTo>
                      <a:pt x="1532" y="638"/>
                    </a:lnTo>
                    <a:lnTo>
                      <a:pt x="1532" y="638"/>
                    </a:lnTo>
                    <a:lnTo>
                      <a:pt x="1530" y="650"/>
                    </a:lnTo>
                    <a:lnTo>
                      <a:pt x="1530" y="650"/>
                    </a:lnTo>
                    <a:lnTo>
                      <a:pt x="1526" y="666"/>
                    </a:lnTo>
                    <a:lnTo>
                      <a:pt x="1526" y="686"/>
                    </a:lnTo>
                    <a:lnTo>
                      <a:pt x="1526" y="706"/>
                    </a:lnTo>
                    <a:lnTo>
                      <a:pt x="1530" y="730"/>
                    </a:lnTo>
                    <a:lnTo>
                      <a:pt x="1530" y="730"/>
                    </a:lnTo>
                    <a:lnTo>
                      <a:pt x="1536" y="764"/>
                    </a:lnTo>
                    <a:lnTo>
                      <a:pt x="1544" y="792"/>
                    </a:lnTo>
                    <a:lnTo>
                      <a:pt x="1554" y="814"/>
                    </a:lnTo>
                    <a:lnTo>
                      <a:pt x="1566" y="828"/>
                    </a:lnTo>
                    <a:lnTo>
                      <a:pt x="1578" y="840"/>
                    </a:lnTo>
                    <a:lnTo>
                      <a:pt x="1592" y="846"/>
                    </a:lnTo>
                    <a:lnTo>
                      <a:pt x="1606" y="850"/>
                    </a:lnTo>
                    <a:lnTo>
                      <a:pt x="1618" y="850"/>
                    </a:lnTo>
                    <a:lnTo>
                      <a:pt x="1618" y="850"/>
                    </a:lnTo>
                    <a:lnTo>
                      <a:pt x="1634" y="846"/>
                    </a:lnTo>
                    <a:lnTo>
                      <a:pt x="1648" y="840"/>
                    </a:lnTo>
                    <a:lnTo>
                      <a:pt x="1662" y="834"/>
                    </a:lnTo>
                    <a:lnTo>
                      <a:pt x="1672" y="826"/>
                    </a:lnTo>
                    <a:lnTo>
                      <a:pt x="1672" y="826"/>
                    </a:lnTo>
                    <a:lnTo>
                      <a:pt x="1686" y="814"/>
                    </a:lnTo>
                    <a:lnTo>
                      <a:pt x="1686" y="814"/>
                    </a:lnTo>
                    <a:lnTo>
                      <a:pt x="1694" y="808"/>
                    </a:lnTo>
                    <a:lnTo>
                      <a:pt x="1700" y="802"/>
                    </a:lnTo>
                    <a:lnTo>
                      <a:pt x="1708" y="800"/>
                    </a:lnTo>
                    <a:lnTo>
                      <a:pt x="1714" y="798"/>
                    </a:lnTo>
                    <a:lnTo>
                      <a:pt x="1714" y="798"/>
                    </a:lnTo>
                    <a:lnTo>
                      <a:pt x="1724" y="800"/>
                    </a:lnTo>
                    <a:lnTo>
                      <a:pt x="1732" y="802"/>
                    </a:lnTo>
                    <a:lnTo>
                      <a:pt x="1740" y="808"/>
                    </a:lnTo>
                    <a:lnTo>
                      <a:pt x="1748" y="816"/>
                    </a:lnTo>
                    <a:lnTo>
                      <a:pt x="1754" y="826"/>
                    </a:lnTo>
                    <a:lnTo>
                      <a:pt x="1760" y="836"/>
                    </a:lnTo>
                    <a:lnTo>
                      <a:pt x="1762" y="846"/>
                    </a:lnTo>
                    <a:lnTo>
                      <a:pt x="1766" y="858"/>
                    </a:lnTo>
                    <a:lnTo>
                      <a:pt x="1766" y="858"/>
                    </a:lnTo>
                    <a:lnTo>
                      <a:pt x="1770" y="906"/>
                    </a:lnTo>
                    <a:lnTo>
                      <a:pt x="1772" y="938"/>
                    </a:lnTo>
                    <a:lnTo>
                      <a:pt x="1772" y="972"/>
                    </a:lnTo>
                    <a:lnTo>
                      <a:pt x="1770" y="1012"/>
                    </a:lnTo>
                    <a:lnTo>
                      <a:pt x="1766" y="1054"/>
                    </a:lnTo>
                    <a:lnTo>
                      <a:pt x="1760" y="1098"/>
                    </a:lnTo>
                    <a:lnTo>
                      <a:pt x="1748" y="1146"/>
                    </a:lnTo>
                    <a:lnTo>
                      <a:pt x="1748" y="1146"/>
                    </a:lnTo>
                    <a:lnTo>
                      <a:pt x="1748" y="1144"/>
                    </a:lnTo>
                    <a:lnTo>
                      <a:pt x="1748" y="1144"/>
                    </a:lnTo>
                    <a:lnTo>
                      <a:pt x="1702" y="1134"/>
                    </a:lnTo>
                    <a:lnTo>
                      <a:pt x="1656" y="1128"/>
                    </a:lnTo>
                    <a:lnTo>
                      <a:pt x="1614" y="1122"/>
                    </a:lnTo>
                    <a:lnTo>
                      <a:pt x="1576" y="1122"/>
                    </a:lnTo>
                    <a:lnTo>
                      <a:pt x="1540" y="1122"/>
                    </a:lnTo>
                    <a:lnTo>
                      <a:pt x="1510" y="1124"/>
                    </a:lnTo>
                    <a:lnTo>
                      <a:pt x="1460" y="1128"/>
                    </a:lnTo>
                    <a:lnTo>
                      <a:pt x="1460" y="1128"/>
                    </a:lnTo>
                    <a:lnTo>
                      <a:pt x="1448" y="1130"/>
                    </a:lnTo>
                    <a:lnTo>
                      <a:pt x="1436" y="1136"/>
                    </a:lnTo>
                    <a:lnTo>
                      <a:pt x="1424" y="1142"/>
                    </a:lnTo>
                    <a:lnTo>
                      <a:pt x="1414" y="1150"/>
                    </a:lnTo>
                    <a:lnTo>
                      <a:pt x="1406" y="1160"/>
                    </a:lnTo>
                    <a:lnTo>
                      <a:pt x="1402" y="1170"/>
                    </a:lnTo>
                    <a:lnTo>
                      <a:pt x="1402" y="1182"/>
                    </a:lnTo>
                    <a:lnTo>
                      <a:pt x="1406" y="1192"/>
                    </a:lnTo>
                    <a:lnTo>
                      <a:pt x="1406" y="1192"/>
                    </a:lnTo>
                    <a:lnTo>
                      <a:pt x="1410" y="1200"/>
                    </a:lnTo>
                    <a:lnTo>
                      <a:pt x="1416" y="1206"/>
                    </a:lnTo>
                    <a:lnTo>
                      <a:pt x="1416" y="1206"/>
                    </a:lnTo>
                    <a:lnTo>
                      <a:pt x="1428" y="1218"/>
                    </a:lnTo>
                    <a:lnTo>
                      <a:pt x="1438" y="1234"/>
                    </a:lnTo>
                    <a:lnTo>
                      <a:pt x="1438" y="1234"/>
                    </a:lnTo>
                    <a:lnTo>
                      <a:pt x="1446" y="1252"/>
                    </a:lnTo>
                    <a:lnTo>
                      <a:pt x="1452" y="1270"/>
                    </a:lnTo>
                    <a:lnTo>
                      <a:pt x="1452" y="1280"/>
                    </a:lnTo>
                    <a:lnTo>
                      <a:pt x="1452" y="1290"/>
                    </a:lnTo>
                    <a:lnTo>
                      <a:pt x="1450" y="1298"/>
                    </a:lnTo>
                    <a:lnTo>
                      <a:pt x="1448" y="1308"/>
                    </a:lnTo>
                    <a:lnTo>
                      <a:pt x="1442" y="1318"/>
                    </a:lnTo>
                    <a:lnTo>
                      <a:pt x="1434" y="1326"/>
                    </a:lnTo>
                    <a:lnTo>
                      <a:pt x="1424" y="1334"/>
                    </a:lnTo>
                    <a:lnTo>
                      <a:pt x="1412" y="1342"/>
                    </a:lnTo>
                    <a:lnTo>
                      <a:pt x="1396" y="1348"/>
                    </a:lnTo>
                    <a:lnTo>
                      <a:pt x="1378" y="1354"/>
                    </a:lnTo>
                    <a:lnTo>
                      <a:pt x="1358" y="1360"/>
                    </a:lnTo>
                    <a:lnTo>
                      <a:pt x="1334" y="1364"/>
                    </a:lnTo>
                    <a:lnTo>
                      <a:pt x="1334" y="1364"/>
                    </a:lnTo>
                    <a:lnTo>
                      <a:pt x="1306" y="1366"/>
                    </a:lnTo>
                    <a:lnTo>
                      <a:pt x="1282" y="1368"/>
                    </a:lnTo>
                    <a:lnTo>
                      <a:pt x="1262" y="1366"/>
                    </a:lnTo>
                    <a:lnTo>
                      <a:pt x="1244" y="1362"/>
                    </a:lnTo>
                    <a:lnTo>
                      <a:pt x="1230" y="1356"/>
                    </a:lnTo>
                    <a:lnTo>
                      <a:pt x="1218" y="1350"/>
                    </a:lnTo>
                    <a:lnTo>
                      <a:pt x="1210" y="1342"/>
                    </a:lnTo>
                    <a:lnTo>
                      <a:pt x="1202" y="1332"/>
                    </a:lnTo>
                    <a:lnTo>
                      <a:pt x="1202" y="1332"/>
                    </a:lnTo>
                    <a:lnTo>
                      <a:pt x="1196" y="1320"/>
                    </a:lnTo>
                    <a:lnTo>
                      <a:pt x="1194" y="1306"/>
                    </a:lnTo>
                    <a:lnTo>
                      <a:pt x="1194" y="1292"/>
                    </a:lnTo>
                    <a:lnTo>
                      <a:pt x="1194" y="1278"/>
                    </a:lnTo>
                    <a:lnTo>
                      <a:pt x="1198" y="1266"/>
                    </a:lnTo>
                    <a:lnTo>
                      <a:pt x="1202" y="1254"/>
                    </a:lnTo>
                    <a:lnTo>
                      <a:pt x="1210" y="1234"/>
                    </a:lnTo>
                    <a:lnTo>
                      <a:pt x="1210" y="1234"/>
                    </a:lnTo>
                    <a:lnTo>
                      <a:pt x="1216" y="1222"/>
                    </a:lnTo>
                    <a:lnTo>
                      <a:pt x="1218" y="1212"/>
                    </a:lnTo>
                    <a:lnTo>
                      <a:pt x="1218" y="1202"/>
                    </a:lnTo>
                    <a:lnTo>
                      <a:pt x="1214" y="1192"/>
                    </a:lnTo>
                    <a:lnTo>
                      <a:pt x="1214" y="1192"/>
                    </a:lnTo>
                    <a:lnTo>
                      <a:pt x="1208" y="1186"/>
                    </a:lnTo>
                    <a:lnTo>
                      <a:pt x="1202" y="1182"/>
                    </a:lnTo>
                    <a:lnTo>
                      <a:pt x="1194" y="1178"/>
                    </a:lnTo>
                    <a:lnTo>
                      <a:pt x="1186" y="1174"/>
                    </a:lnTo>
                    <a:lnTo>
                      <a:pt x="1166" y="1170"/>
                    </a:lnTo>
                    <a:lnTo>
                      <a:pt x="1148" y="1170"/>
                    </a:lnTo>
                    <a:lnTo>
                      <a:pt x="1148" y="1170"/>
                    </a:lnTo>
                    <a:lnTo>
                      <a:pt x="1100" y="1178"/>
                    </a:lnTo>
                    <a:lnTo>
                      <a:pt x="1068" y="1186"/>
                    </a:lnTo>
                    <a:lnTo>
                      <a:pt x="1034" y="1194"/>
                    </a:lnTo>
                    <a:lnTo>
                      <a:pt x="998" y="1206"/>
                    </a:lnTo>
                    <a:lnTo>
                      <a:pt x="958" y="1222"/>
                    </a:lnTo>
                    <a:lnTo>
                      <a:pt x="916" y="1240"/>
                    </a:lnTo>
                    <a:lnTo>
                      <a:pt x="874" y="1264"/>
                    </a:lnTo>
                    <a:lnTo>
                      <a:pt x="874" y="1264"/>
                    </a:lnTo>
                    <a:lnTo>
                      <a:pt x="874" y="1264"/>
                    </a:lnTo>
                    <a:lnTo>
                      <a:pt x="874" y="1264"/>
                    </a:lnTo>
                    <a:lnTo>
                      <a:pt x="874" y="1264"/>
                    </a:lnTo>
                    <a:lnTo>
                      <a:pt x="874" y="1264"/>
                    </a:lnTo>
                    <a:lnTo>
                      <a:pt x="862" y="1246"/>
                    </a:lnTo>
                    <a:lnTo>
                      <a:pt x="862" y="1246"/>
                    </a:lnTo>
                    <a:lnTo>
                      <a:pt x="860" y="1240"/>
                    </a:lnTo>
                    <a:lnTo>
                      <a:pt x="860" y="1240"/>
                    </a:lnTo>
                    <a:lnTo>
                      <a:pt x="840" y="1202"/>
                    </a:lnTo>
                    <a:lnTo>
                      <a:pt x="824" y="1164"/>
                    </a:lnTo>
                    <a:lnTo>
                      <a:pt x="812" y="1128"/>
                    </a:lnTo>
                    <a:lnTo>
                      <a:pt x="802" y="1094"/>
                    </a:lnTo>
                    <a:lnTo>
                      <a:pt x="794" y="1064"/>
                    </a:lnTo>
                    <a:lnTo>
                      <a:pt x="788" y="1036"/>
                    </a:lnTo>
                    <a:lnTo>
                      <a:pt x="780" y="992"/>
                    </a:lnTo>
                    <a:lnTo>
                      <a:pt x="780" y="992"/>
                    </a:lnTo>
                    <a:lnTo>
                      <a:pt x="780" y="980"/>
                    </a:lnTo>
                    <a:lnTo>
                      <a:pt x="780" y="968"/>
                    </a:lnTo>
                    <a:lnTo>
                      <a:pt x="782" y="958"/>
                    </a:lnTo>
                    <a:lnTo>
                      <a:pt x="786" y="946"/>
                    </a:lnTo>
                    <a:lnTo>
                      <a:pt x="792" y="938"/>
                    </a:lnTo>
                    <a:lnTo>
                      <a:pt x="798" y="930"/>
                    </a:lnTo>
                    <a:lnTo>
                      <a:pt x="806" y="924"/>
                    </a:lnTo>
                    <a:lnTo>
                      <a:pt x="814" y="920"/>
                    </a:lnTo>
                    <a:lnTo>
                      <a:pt x="814" y="920"/>
                    </a:lnTo>
                    <a:lnTo>
                      <a:pt x="822" y="920"/>
                    </a:lnTo>
                    <a:lnTo>
                      <a:pt x="830" y="922"/>
                    </a:lnTo>
                    <a:lnTo>
                      <a:pt x="838" y="924"/>
                    </a:lnTo>
                    <a:lnTo>
                      <a:pt x="846" y="928"/>
                    </a:lnTo>
                    <a:lnTo>
                      <a:pt x="846" y="928"/>
                    </a:lnTo>
                    <a:lnTo>
                      <a:pt x="860" y="936"/>
                    </a:lnTo>
                    <a:lnTo>
                      <a:pt x="878" y="942"/>
                    </a:lnTo>
                    <a:lnTo>
                      <a:pt x="898" y="946"/>
                    </a:lnTo>
                    <a:lnTo>
                      <a:pt x="908" y="946"/>
                    </a:lnTo>
                    <a:lnTo>
                      <a:pt x="920" y="944"/>
                    </a:lnTo>
                    <a:lnTo>
                      <a:pt x="920" y="944"/>
                    </a:lnTo>
                    <a:lnTo>
                      <a:pt x="932" y="942"/>
                    </a:lnTo>
                    <a:lnTo>
                      <a:pt x="946" y="934"/>
                    </a:lnTo>
                    <a:lnTo>
                      <a:pt x="956" y="924"/>
                    </a:lnTo>
                    <a:lnTo>
                      <a:pt x="966" y="910"/>
                    </a:lnTo>
                    <a:lnTo>
                      <a:pt x="972" y="892"/>
                    </a:lnTo>
                    <a:lnTo>
                      <a:pt x="976" y="868"/>
                    </a:lnTo>
                    <a:lnTo>
                      <a:pt x="978" y="840"/>
                    </a:lnTo>
                    <a:lnTo>
                      <a:pt x="974" y="806"/>
                    </a:lnTo>
                    <a:lnTo>
                      <a:pt x="974" y="806"/>
                    </a:lnTo>
                    <a:lnTo>
                      <a:pt x="968" y="772"/>
                    </a:lnTo>
                    <a:lnTo>
                      <a:pt x="960" y="744"/>
                    </a:lnTo>
                    <a:lnTo>
                      <a:pt x="950" y="722"/>
                    </a:lnTo>
                    <a:lnTo>
                      <a:pt x="938" y="706"/>
                    </a:lnTo>
                    <a:lnTo>
                      <a:pt x="926" y="696"/>
                    </a:lnTo>
                    <a:lnTo>
                      <a:pt x="912" y="690"/>
                    </a:lnTo>
                    <a:lnTo>
                      <a:pt x="898" y="686"/>
                    </a:lnTo>
                    <a:lnTo>
                      <a:pt x="884" y="686"/>
                    </a:lnTo>
                    <a:lnTo>
                      <a:pt x="884" y="686"/>
                    </a:lnTo>
                    <a:lnTo>
                      <a:pt x="874" y="688"/>
                    </a:lnTo>
                    <a:lnTo>
                      <a:pt x="864" y="692"/>
                    </a:lnTo>
                    <a:lnTo>
                      <a:pt x="844" y="700"/>
                    </a:lnTo>
                    <a:lnTo>
                      <a:pt x="830" y="712"/>
                    </a:lnTo>
                    <a:lnTo>
                      <a:pt x="818" y="722"/>
                    </a:lnTo>
                    <a:lnTo>
                      <a:pt x="818" y="722"/>
                    </a:lnTo>
                    <a:lnTo>
                      <a:pt x="810" y="728"/>
                    </a:lnTo>
                    <a:lnTo>
                      <a:pt x="804" y="732"/>
                    </a:lnTo>
                    <a:lnTo>
                      <a:pt x="796" y="736"/>
                    </a:lnTo>
                    <a:lnTo>
                      <a:pt x="790" y="738"/>
                    </a:lnTo>
                    <a:lnTo>
                      <a:pt x="790" y="738"/>
                    </a:lnTo>
                    <a:lnTo>
                      <a:pt x="780" y="736"/>
                    </a:lnTo>
                    <a:lnTo>
                      <a:pt x="772" y="734"/>
                    </a:lnTo>
                    <a:lnTo>
                      <a:pt x="762" y="728"/>
                    </a:lnTo>
                    <a:lnTo>
                      <a:pt x="756" y="720"/>
                    </a:lnTo>
                    <a:lnTo>
                      <a:pt x="750" y="710"/>
                    </a:lnTo>
                    <a:lnTo>
                      <a:pt x="744" y="700"/>
                    </a:lnTo>
                    <a:lnTo>
                      <a:pt x="740" y="690"/>
                    </a:lnTo>
                    <a:lnTo>
                      <a:pt x="738" y="678"/>
                    </a:lnTo>
                    <a:lnTo>
                      <a:pt x="738" y="678"/>
                    </a:lnTo>
                    <a:lnTo>
                      <a:pt x="732" y="630"/>
                    </a:lnTo>
                    <a:lnTo>
                      <a:pt x="732" y="598"/>
                    </a:lnTo>
                    <a:lnTo>
                      <a:pt x="732" y="564"/>
                    </a:lnTo>
                    <a:lnTo>
                      <a:pt x="732" y="524"/>
                    </a:lnTo>
                    <a:lnTo>
                      <a:pt x="738" y="484"/>
                    </a:lnTo>
                    <a:lnTo>
                      <a:pt x="744" y="438"/>
                    </a:lnTo>
                    <a:lnTo>
                      <a:pt x="756" y="392"/>
                    </a:lnTo>
                    <a:lnTo>
                      <a:pt x="756" y="392"/>
                    </a:lnTo>
                    <a:lnTo>
                      <a:pt x="802" y="402"/>
                    </a:lnTo>
                    <a:lnTo>
                      <a:pt x="846" y="410"/>
                    </a:lnTo>
                    <a:lnTo>
                      <a:pt x="888" y="414"/>
                    </a:lnTo>
                    <a:lnTo>
                      <a:pt x="928" y="414"/>
                    </a:lnTo>
                    <a:lnTo>
                      <a:pt x="964" y="414"/>
                    </a:lnTo>
                    <a:lnTo>
                      <a:pt x="994" y="412"/>
                    </a:lnTo>
                    <a:lnTo>
                      <a:pt x="1044" y="408"/>
                    </a:lnTo>
                    <a:lnTo>
                      <a:pt x="1044" y="408"/>
                    </a:lnTo>
                    <a:lnTo>
                      <a:pt x="1056" y="404"/>
                    </a:lnTo>
                    <a:lnTo>
                      <a:pt x="1068" y="400"/>
                    </a:lnTo>
                    <a:lnTo>
                      <a:pt x="1078" y="394"/>
                    </a:lnTo>
                    <a:lnTo>
                      <a:pt x="1088" y="388"/>
                    </a:lnTo>
                    <a:lnTo>
                      <a:pt x="1096" y="380"/>
                    </a:lnTo>
                    <a:lnTo>
                      <a:pt x="1100" y="370"/>
                    </a:lnTo>
                    <a:lnTo>
                      <a:pt x="1104" y="360"/>
                    </a:lnTo>
                    <a:lnTo>
                      <a:pt x="1102" y="350"/>
                    </a:lnTo>
                    <a:lnTo>
                      <a:pt x="1102" y="350"/>
                    </a:lnTo>
                    <a:lnTo>
                      <a:pt x="1098" y="342"/>
                    </a:lnTo>
                    <a:lnTo>
                      <a:pt x="1098" y="342"/>
                    </a:lnTo>
                    <a:lnTo>
                      <a:pt x="1092" y="334"/>
                    </a:lnTo>
                    <a:lnTo>
                      <a:pt x="1092" y="334"/>
                    </a:lnTo>
                    <a:lnTo>
                      <a:pt x="1088" y="330"/>
                    </a:lnTo>
                    <a:lnTo>
                      <a:pt x="1088" y="330"/>
                    </a:lnTo>
                    <a:lnTo>
                      <a:pt x="1084" y="326"/>
                    </a:lnTo>
                    <a:lnTo>
                      <a:pt x="1084" y="326"/>
                    </a:lnTo>
                    <a:lnTo>
                      <a:pt x="1084" y="326"/>
                    </a:lnTo>
                    <a:lnTo>
                      <a:pt x="1084" y="326"/>
                    </a:lnTo>
                    <a:lnTo>
                      <a:pt x="1070" y="310"/>
                    </a:lnTo>
                    <a:lnTo>
                      <a:pt x="1064" y="298"/>
                    </a:lnTo>
                    <a:lnTo>
                      <a:pt x="1058" y="286"/>
                    </a:lnTo>
                    <a:lnTo>
                      <a:pt x="1058" y="286"/>
                    </a:lnTo>
                    <a:lnTo>
                      <a:pt x="1058" y="282"/>
                    </a:lnTo>
                    <a:lnTo>
                      <a:pt x="1058" y="282"/>
                    </a:lnTo>
                    <a:lnTo>
                      <a:pt x="1056" y="280"/>
                    </a:lnTo>
                    <a:lnTo>
                      <a:pt x="1056" y="280"/>
                    </a:lnTo>
                    <a:lnTo>
                      <a:pt x="1052" y="264"/>
                    </a:lnTo>
                    <a:lnTo>
                      <a:pt x="1052" y="248"/>
                    </a:lnTo>
                    <a:lnTo>
                      <a:pt x="1054" y="240"/>
                    </a:lnTo>
                    <a:lnTo>
                      <a:pt x="1056" y="232"/>
                    </a:lnTo>
                    <a:lnTo>
                      <a:pt x="1060" y="224"/>
                    </a:lnTo>
                    <a:lnTo>
                      <a:pt x="1064" y="216"/>
                    </a:lnTo>
                    <a:lnTo>
                      <a:pt x="1072" y="208"/>
                    </a:lnTo>
                    <a:lnTo>
                      <a:pt x="1080" y="202"/>
                    </a:lnTo>
                    <a:lnTo>
                      <a:pt x="1090" y="196"/>
                    </a:lnTo>
                    <a:lnTo>
                      <a:pt x="1102" y="188"/>
                    </a:lnTo>
                    <a:lnTo>
                      <a:pt x="1116" y="184"/>
                    </a:lnTo>
                    <a:lnTo>
                      <a:pt x="1132" y="178"/>
                    </a:lnTo>
                    <a:lnTo>
                      <a:pt x="1150" y="174"/>
                    </a:lnTo>
                    <a:lnTo>
                      <a:pt x="1172" y="172"/>
                    </a:lnTo>
                    <a:lnTo>
                      <a:pt x="1172" y="172"/>
                    </a:lnTo>
                    <a:lnTo>
                      <a:pt x="1198" y="168"/>
                    </a:lnTo>
                    <a:lnTo>
                      <a:pt x="1198" y="168"/>
                    </a:lnTo>
                    <a:lnTo>
                      <a:pt x="1164" y="140"/>
                    </a:lnTo>
                    <a:lnTo>
                      <a:pt x="1126" y="116"/>
                    </a:lnTo>
                    <a:lnTo>
                      <a:pt x="1088" y="92"/>
                    </a:lnTo>
                    <a:lnTo>
                      <a:pt x="1050" y="72"/>
                    </a:lnTo>
                    <a:lnTo>
                      <a:pt x="1010" y="56"/>
                    </a:lnTo>
                    <a:lnTo>
                      <a:pt x="968" y="40"/>
                    </a:lnTo>
                    <a:lnTo>
                      <a:pt x="928" y="28"/>
                    </a:lnTo>
                    <a:lnTo>
                      <a:pt x="886" y="18"/>
                    </a:lnTo>
                    <a:lnTo>
                      <a:pt x="844" y="10"/>
                    </a:lnTo>
                    <a:lnTo>
                      <a:pt x="800" y="4"/>
                    </a:lnTo>
                    <a:lnTo>
                      <a:pt x="758" y="2"/>
                    </a:lnTo>
                    <a:lnTo>
                      <a:pt x="714" y="0"/>
                    </a:lnTo>
                    <a:lnTo>
                      <a:pt x="672" y="2"/>
                    </a:lnTo>
                    <a:lnTo>
                      <a:pt x="628" y="6"/>
                    </a:lnTo>
                    <a:lnTo>
                      <a:pt x="586" y="12"/>
                    </a:lnTo>
                    <a:lnTo>
                      <a:pt x="544" y="20"/>
                    </a:lnTo>
                    <a:lnTo>
                      <a:pt x="544" y="20"/>
                    </a:lnTo>
                    <a:lnTo>
                      <a:pt x="502" y="30"/>
                    </a:lnTo>
                    <a:lnTo>
                      <a:pt x="460" y="44"/>
                    </a:lnTo>
                    <a:lnTo>
                      <a:pt x="418" y="58"/>
                    </a:lnTo>
                    <a:lnTo>
                      <a:pt x="378" y="76"/>
                    </a:lnTo>
                    <a:lnTo>
                      <a:pt x="340" y="96"/>
                    </a:lnTo>
                    <a:lnTo>
                      <a:pt x="302" y="118"/>
                    </a:lnTo>
                    <a:lnTo>
                      <a:pt x="266" y="142"/>
                    </a:lnTo>
                    <a:lnTo>
                      <a:pt x="232" y="166"/>
                    </a:lnTo>
                    <a:lnTo>
                      <a:pt x="200" y="194"/>
                    </a:lnTo>
                    <a:lnTo>
                      <a:pt x="170" y="224"/>
                    </a:lnTo>
                    <a:lnTo>
                      <a:pt x="142" y="256"/>
                    </a:lnTo>
                    <a:lnTo>
                      <a:pt x="114" y="290"/>
                    </a:lnTo>
                    <a:lnTo>
                      <a:pt x="90" y="326"/>
                    </a:lnTo>
                    <a:lnTo>
                      <a:pt x="70" y="362"/>
                    </a:lnTo>
                    <a:lnTo>
                      <a:pt x="50" y="402"/>
                    </a:lnTo>
                    <a:lnTo>
                      <a:pt x="34" y="442"/>
                    </a:lnTo>
                    <a:lnTo>
                      <a:pt x="34" y="442"/>
                    </a:lnTo>
                    <a:lnTo>
                      <a:pt x="20" y="490"/>
                    </a:lnTo>
                    <a:lnTo>
                      <a:pt x="10" y="540"/>
                    </a:lnTo>
                    <a:lnTo>
                      <a:pt x="2" y="594"/>
                    </a:lnTo>
                    <a:lnTo>
                      <a:pt x="0" y="648"/>
                    </a:lnTo>
                    <a:lnTo>
                      <a:pt x="0" y="648"/>
                    </a:lnTo>
                    <a:lnTo>
                      <a:pt x="2" y="754"/>
                    </a:lnTo>
                    <a:lnTo>
                      <a:pt x="8" y="858"/>
                    </a:lnTo>
                    <a:lnTo>
                      <a:pt x="16" y="960"/>
                    </a:lnTo>
                    <a:lnTo>
                      <a:pt x="30" y="1056"/>
                    </a:lnTo>
                    <a:lnTo>
                      <a:pt x="44" y="1148"/>
                    </a:lnTo>
                    <a:lnTo>
                      <a:pt x="64" y="1238"/>
                    </a:lnTo>
                    <a:lnTo>
                      <a:pt x="84" y="1322"/>
                    </a:lnTo>
                    <a:lnTo>
                      <a:pt x="108" y="1404"/>
                    </a:lnTo>
                    <a:lnTo>
                      <a:pt x="1876" y="2034"/>
                    </a:lnTo>
                    <a:close/>
                    <a:moveTo>
                      <a:pt x="108" y="1404"/>
                    </a:moveTo>
                    <a:lnTo>
                      <a:pt x="108" y="1404"/>
                    </a:lnTo>
                    <a:lnTo>
                      <a:pt x="124" y="1452"/>
                    </a:lnTo>
                    <a:lnTo>
                      <a:pt x="142" y="1498"/>
                    </a:lnTo>
                    <a:lnTo>
                      <a:pt x="160" y="1542"/>
                    </a:lnTo>
                    <a:lnTo>
                      <a:pt x="178" y="1586"/>
                    </a:lnTo>
                    <a:lnTo>
                      <a:pt x="198" y="1628"/>
                    </a:lnTo>
                    <a:lnTo>
                      <a:pt x="218" y="1668"/>
                    </a:lnTo>
                    <a:lnTo>
                      <a:pt x="240" y="1706"/>
                    </a:lnTo>
                    <a:lnTo>
                      <a:pt x="262" y="1744"/>
                    </a:lnTo>
                    <a:lnTo>
                      <a:pt x="284" y="1778"/>
                    </a:lnTo>
                    <a:lnTo>
                      <a:pt x="306" y="1812"/>
                    </a:lnTo>
                    <a:lnTo>
                      <a:pt x="330" y="1844"/>
                    </a:lnTo>
                    <a:lnTo>
                      <a:pt x="354" y="1874"/>
                    </a:lnTo>
                    <a:lnTo>
                      <a:pt x="380" y="1902"/>
                    </a:lnTo>
                    <a:lnTo>
                      <a:pt x="406" y="1930"/>
                    </a:lnTo>
                    <a:lnTo>
                      <a:pt x="430" y="1954"/>
                    </a:lnTo>
                    <a:lnTo>
                      <a:pt x="456" y="1978"/>
                    </a:lnTo>
                    <a:lnTo>
                      <a:pt x="484" y="1998"/>
                    </a:lnTo>
                    <a:lnTo>
                      <a:pt x="510" y="2018"/>
                    </a:lnTo>
                    <a:lnTo>
                      <a:pt x="538" y="2036"/>
                    </a:lnTo>
                    <a:lnTo>
                      <a:pt x="564" y="2052"/>
                    </a:lnTo>
                    <a:lnTo>
                      <a:pt x="592" y="2066"/>
                    </a:lnTo>
                    <a:lnTo>
                      <a:pt x="620" y="2078"/>
                    </a:lnTo>
                    <a:lnTo>
                      <a:pt x="648" y="2088"/>
                    </a:lnTo>
                    <a:lnTo>
                      <a:pt x="676" y="2098"/>
                    </a:lnTo>
                    <a:lnTo>
                      <a:pt x="704" y="2104"/>
                    </a:lnTo>
                    <a:lnTo>
                      <a:pt x="732" y="2108"/>
                    </a:lnTo>
                    <a:lnTo>
                      <a:pt x="760" y="2112"/>
                    </a:lnTo>
                    <a:lnTo>
                      <a:pt x="788" y="2112"/>
                    </a:lnTo>
                    <a:lnTo>
                      <a:pt x="816" y="2110"/>
                    </a:lnTo>
                    <a:lnTo>
                      <a:pt x="844" y="2108"/>
                    </a:lnTo>
                    <a:lnTo>
                      <a:pt x="872" y="2102"/>
                    </a:lnTo>
                    <a:lnTo>
                      <a:pt x="900" y="2096"/>
                    </a:lnTo>
                    <a:lnTo>
                      <a:pt x="900" y="2096"/>
                    </a:lnTo>
                    <a:lnTo>
                      <a:pt x="958" y="2076"/>
                    </a:lnTo>
                    <a:lnTo>
                      <a:pt x="1008" y="2058"/>
                    </a:lnTo>
                    <a:lnTo>
                      <a:pt x="1008" y="2058"/>
                    </a:lnTo>
                    <a:lnTo>
                      <a:pt x="1044" y="2044"/>
                    </a:lnTo>
                    <a:lnTo>
                      <a:pt x="1078" y="2028"/>
                    </a:lnTo>
                    <a:lnTo>
                      <a:pt x="1106" y="2014"/>
                    </a:lnTo>
                    <a:lnTo>
                      <a:pt x="1132" y="2000"/>
                    </a:lnTo>
                    <a:lnTo>
                      <a:pt x="1154" y="1986"/>
                    </a:lnTo>
                    <a:lnTo>
                      <a:pt x="1174" y="1974"/>
                    </a:lnTo>
                    <a:lnTo>
                      <a:pt x="1204" y="1948"/>
                    </a:lnTo>
                    <a:lnTo>
                      <a:pt x="1204" y="1948"/>
                    </a:lnTo>
                    <a:lnTo>
                      <a:pt x="1220" y="1962"/>
                    </a:lnTo>
                    <a:lnTo>
                      <a:pt x="1240" y="1976"/>
                    </a:lnTo>
                    <a:lnTo>
                      <a:pt x="1262" y="1992"/>
                    </a:lnTo>
                    <a:lnTo>
                      <a:pt x="1290" y="2008"/>
                    </a:lnTo>
                    <a:lnTo>
                      <a:pt x="1290" y="2008"/>
                    </a:lnTo>
                    <a:lnTo>
                      <a:pt x="1330" y="2028"/>
                    </a:lnTo>
                    <a:lnTo>
                      <a:pt x="1380" y="2050"/>
                    </a:lnTo>
                    <a:lnTo>
                      <a:pt x="1440" y="2074"/>
                    </a:lnTo>
                    <a:lnTo>
                      <a:pt x="1510" y="2096"/>
                    </a:lnTo>
                    <a:lnTo>
                      <a:pt x="1510" y="2096"/>
                    </a:lnTo>
                    <a:lnTo>
                      <a:pt x="1530" y="2102"/>
                    </a:lnTo>
                    <a:lnTo>
                      <a:pt x="1552" y="2106"/>
                    </a:lnTo>
                    <a:lnTo>
                      <a:pt x="1552" y="2106"/>
                    </a:lnTo>
                    <a:lnTo>
                      <a:pt x="1592" y="2110"/>
                    </a:lnTo>
                    <a:lnTo>
                      <a:pt x="1592" y="2110"/>
                    </a:lnTo>
                    <a:lnTo>
                      <a:pt x="1628" y="2112"/>
                    </a:lnTo>
                    <a:lnTo>
                      <a:pt x="1664" y="2110"/>
                    </a:lnTo>
                    <a:lnTo>
                      <a:pt x="1698" y="2104"/>
                    </a:lnTo>
                    <a:lnTo>
                      <a:pt x="1734" y="2096"/>
                    </a:lnTo>
                    <a:lnTo>
                      <a:pt x="1770" y="2086"/>
                    </a:lnTo>
                    <a:lnTo>
                      <a:pt x="1806" y="2072"/>
                    </a:lnTo>
                    <a:lnTo>
                      <a:pt x="1840" y="2054"/>
                    </a:lnTo>
                    <a:lnTo>
                      <a:pt x="1876" y="2034"/>
                    </a:lnTo>
                    <a:lnTo>
                      <a:pt x="108" y="1404"/>
                    </a:lnTo>
                    <a:close/>
                  </a:path>
                </a:pathLst>
              </a:custGeom>
              <a:gradFill>
                <a:gsLst>
                  <a:gs pos="0">
                    <a:srgbClr val="FF0000"/>
                  </a:gs>
                  <a:gs pos="100000">
                    <a:srgbClr val="C00000">
                      <a:lumMod val="49000"/>
                    </a:srgb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5" name="Freeform 42"/>
          <p:cNvSpPr>
            <a:spLocks/>
          </p:cNvSpPr>
          <p:nvPr/>
        </p:nvSpPr>
        <p:spPr bwMode="auto">
          <a:xfrm>
            <a:off x="7670734" y="2870167"/>
            <a:ext cx="2011906" cy="2321429"/>
          </a:xfrm>
          <a:custGeom>
            <a:avLst/>
            <a:gdLst>
              <a:gd name="T0" fmla="*/ 326 w 1040"/>
              <a:gd name="T1" fmla="*/ 118 h 1200"/>
              <a:gd name="T2" fmla="*/ 352 w 1040"/>
              <a:gd name="T3" fmla="*/ 158 h 1200"/>
              <a:gd name="T4" fmla="*/ 366 w 1040"/>
              <a:gd name="T5" fmla="*/ 174 h 1200"/>
              <a:gd name="T6" fmla="*/ 356 w 1040"/>
              <a:gd name="T7" fmla="*/ 220 h 1200"/>
              <a:gd name="T8" fmla="*/ 262 w 1040"/>
              <a:gd name="T9" fmla="*/ 244 h 1200"/>
              <a:gd name="T10" fmla="*/ 24 w 1040"/>
              <a:gd name="T11" fmla="*/ 224 h 1200"/>
              <a:gd name="T12" fmla="*/ 0 w 1040"/>
              <a:gd name="T13" fmla="*/ 430 h 1200"/>
              <a:gd name="T14" fmla="*/ 18 w 1040"/>
              <a:gd name="T15" fmla="*/ 542 h 1200"/>
              <a:gd name="T16" fmla="*/ 58 w 1040"/>
              <a:gd name="T17" fmla="*/ 570 h 1200"/>
              <a:gd name="T18" fmla="*/ 98 w 1040"/>
              <a:gd name="T19" fmla="*/ 544 h 1200"/>
              <a:gd name="T20" fmla="*/ 166 w 1040"/>
              <a:gd name="T21" fmla="*/ 518 h 1200"/>
              <a:gd name="T22" fmla="*/ 236 w 1040"/>
              <a:gd name="T23" fmla="*/ 604 h 1200"/>
              <a:gd name="T24" fmla="*/ 234 w 1040"/>
              <a:gd name="T25" fmla="*/ 742 h 1200"/>
              <a:gd name="T26" fmla="*/ 176 w 1040"/>
              <a:gd name="T27" fmla="*/ 778 h 1200"/>
              <a:gd name="T28" fmla="*/ 106 w 1040"/>
              <a:gd name="T29" fmla="*/ 756 h 1200"/>
              <a:gd name="T30" fmla="*/ 66 w 1040"/>
              <a:gd name="T31" fmla="*/ 762 h 1200"/>
              <a:gd name="T32" fmla="*/ 48 w 1040"/>
              <a:gd name="T33" fmla="*/ 824 h 1200"/>
              <a:gd name="T34" fmla="*/ 92 w 1040"/>
              <a:gd name="T35" fmla="*/ 996 h 1200"/>
              <a:gd name="T36" fmla="*/ 142 w 1040"/>
              <a:gd name="T37" fmla="*/ 1096 h 1200"/>
              <a:gd name="T38" fmla="*/ 184 w 1040"/>
              <a:gd name="T39" fmla="*/ 1072 h 1200"/>
              <a:gd name="T40" fmla="*/ 416 w 1040"/>
              <a:gd name="T41" fmla="*/ 1002 h 1200"/>
              <a:gd name="T42" fmla="*/ 476 w 1040"/>
              <a:gd name="T43" fmla="*/ 1018 h 1200"/>
              <a:gd name="T44" fmla="*/ 478 w 1040"/>
              <a:gd name="T45" fmla="*/ 1068 h 1200"/>
              <a:gd name="T46" fmla="*/ 462 w 1040"/>
              <a:gd name="T47" fmla="*/ 1138 h 1200"/>
              <a:gd name="T48" fmla="*/ 498 w 1040"/>
              <a:gd name="T49" fmla="*/ 1188 h 1200"/>
              <a:gd name="T50" fmla="*/ 602 w 1040"/>
              <a:gd name="T51" fmla="*/ 1196 h 1200"/>
              <a:gd name="T52" fmla="*/ 702 w 1040"/>
              <a:gd name="T53" fmla="*/ 1158 h 1200"/>
              <a:gd name="T54" fmla="*/ 720 w 1040"/>
              <a:gd name="T55" fmla="*/ 1102 h 1200"/>
              <a:gd name="T56" fmla="*/ 686 w 1040"/>
              <a:gd name="T57" fmla="*/ 1040 h 1200"/>
              <a:gd name="T58" fmla="*/ 674 w 1040"/>
              <a:gd name="T59" fmla="*/ 992 h 1200"/>
              <a:gd name="T60" fmla="*/ 728 w 1040"/>
              <a:gd name="T61" fmla="*/ 960 h 1200"/>
              <a:gd name="T62" fmla="*/ 970 w 1040"/>
              <a:gd name="T63" fmla="*/ 966 h 1200"/>
              <a:gd name="T64" fmla="*/ 1034 w 1040"/>
              <a:gd name="T65" fmla="*/ 886 h 1200"/>
              <a:gd name="T66" fmla="*/ 1034 w 1040"/>
              <a:gd name="T67" fmla="*/ 690 h 1200"/>
              <a:gd name="T68" fmla="*/ 1000 w 1040"/>
              <a:gd name="T69" fmla="*/ 634 h 1200"/>
              <a:gd name="T70" fmla="*/ 962 w 1040"/>
              <a:gd name="T71" fmla="*/ 640 h 1200"/>
              <a:gd name="T72" fmla="*/ 916 w 1040"/>
              <a:gd name="T73" fmla="*/ 672 h 1200"/>
              <a:gd name="T74" fmla="*/ 846 w 1040"/>
              <a:gd name="T75" fmla="*/ 672 h 1200"/>
              <a:gd name="T76" fmla="*/ 798 w 1040"/>
              <a:gd name="T77" fmla="*/ 562 h 1200"/>
              <a:gd name="T78" fmla="*/ 800 w 1040"/>
              <a:gd name="T79" fmla="*/ 470 h 1200"/>
              <a:gd name="T80" fmla="*/ 808 w 1040"/>
              <a:gd name="T81" fmla="*/ 454 h 1200"/>
              <a:gd name="T82" fmla="*/ 816 w 1040"/>
              <a:gd name="T83" fmla="*/ 442 h 1200"/>
              <a:gd name="T84" fmla="*/ 826 w 1040"/>
              <a:gd name="T85" fmla="*/ 432 h 1200"/>
              <a:gd name="T86" fmla="*/ 842 w 1040"/>
              <a:gd name="T87" fmla="*/ 426 h 1200"/>
              <a:gd name="T88" fmla="*/ 864 w 1040"/>
              <a:gd name="T89" fmla="*/ 422 h 1200"/>
              <a:gd name="T90" fmla="*/ 888 w 1040"/>
              <a:gd name="T91" fmla="*/ 424 h 1200"/>
              <a:gd name="T92" fmla="*/ 904 w 1040"/>
              <a:gd name="T93" fmla="*/ 430 h 1200"/>
              <a:gd name="T94" fmla="*/ 926 w 1040"/>
              <a:gd name="T95" fmla="*/ 440 h 1200"/>
              <a:gd name="T96" fmla="*/ 964 w 1040"/>
              <a:gd name="T97" fmla="*/ 446 h 1200"/>
              <a:gd name="T98" fmla="*/ 990 w 1040"/>
              <a:gd name="T99" fmla="*/ 376 h 1200"/>
              <a:gd name="T100" fmla="*/ 960 w 1040"/>
              <a:gd name="T101" fmla="*/ 246 h 1200"/>
              <a:gd name="T102" fmla="*/ 876 w 1040"/>
              <a:gd name="T103" fmla="*/ 116 h 1200"/>
              <a:gd name="T104" fmla="*/ 698 w 1040"/>
              <a:gd name="T105" fmla="*/ 184 h 1200"/>
              <a:gd name="T106" fmla="*/ 584 w 1040"/>
              <a:gd name="T107" fmla="*/ 192 h 1200"/>
              <a:gd name="T108" fmla="*/ 556 w 1040"/>
              <a:gd name="T109" fmla="*/ 148 h 1200"/>
              <a:gd name="T110" fmla="*/ 566 w 1040"/>
              <a:gd name="T111" fmla="*/ 124 h 1200"/>
              <a:gd name="T112" fmla="*/ 578 w 1040"/>
              <a:gd name="T113" fmla="*/ 88 h 1200"/>
              <a:gd name="T114" fmla="*/ 480 w 1040"/>
              <a:gd name="T115" fmla="*/ 12 h 1200"/>
              <a:gd name="T116" fmla="*/ 418 w 1040"/>
              <a:gd name="T117" fmla="*/ 6 h 1200"/>
              <a:gd name="T118" fmla="*/ 340 w 1040"/>
              <a:gd name="T119" fmla="*/ 40 h 1200"/>
              <a:gd name="T120" fmla="*/ 320 w 1040"/>
              <a:gd name="T121" fmla="*/ 96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0" h="1200">
                <a:moveTo>
                  <a:pt x="324" y="112"/>
                </a:moveTo>
                <a:lnTo>
                  <a:pt x="324" y="112"/>
                </a:lnTo>
                <a:lnTo>
                  <a:pt x="326" y="114"/>
                </a:lnTo>
                <a:lnTo>
                  <a:pt x="326" y="114"/>
                </a:lnTo>
                <a:lnTo>
                  <a:pt x="326" y="118"/>
                </a:lnTo>
                <a:lnTo>
                  <a:pt x="326" y="118"/>
                </a:lnTo>
                <a:lnTo>
                  <a:pt x="332" y="130"/>
                </a:lnTo>
                <a:lnTo>
                  <a:pt x="338" y="142"/>
                </a:lnTo>
                <a:lnTo>
                  <a:pt x="352" y="158"/>
                </a:lnTo>
                <a:lnTo>
                  <a:pt x="352" y="158"/>
                </a:lnTo>
                <a:lnTo>
                  <a:pt x="352" y="158"/>
                </a:lnTo>
                <a:lnTo>
                  <a:pt x="352" y="158"/>
                </a:lnTo>
                <a:lnTo>
                  <a:pt x="356" y="162"/>
                </a:lnTo>
                <a:lnTo>
                  <a:pt x="356" y="162"/>
                </a:lnTo>
                <a:lnTo>
                  <a:pt x="360" y="166"/>
                </a:lnTo>
                <a:lnTo>
                  <a:pt x="360" y="166"/>
                </a:lnTo>
                <a:lnTo>
                  <a:pt x="366" y="174"/>
                </a:lnTo>
                <a:lnTo>
                  <a:pt x="366" y="174"/>
                </a:lnTo>
                <a:lnTo>
                  <a:pt x="370" y="182"/>
                </a:lnTo>
                <a:lnTo>
                  <a:pt x="370" y="182"/>
                </a:lnTo>
                <a:lnTo>
                  <a:pt x="372" y="192"/>
                </a:lnTo>
                <a:lnTo>
                  <a:pt x="368" y="202"/>
                </a:lnTo>
                <a:lnTo>
                  <a:pt x="364" y="212"/>
                </a:lnTo>
                <a:lnTo>
                  <a:pt x="356" y="220"/>
                </a:lnTo>
                <a:lnTo>
                  <a:pt x="346" y="226"/>
                </a:lnTo>
                <a:lnTo>
                  <a:pt x="336" y="232"/>
                </a:lnTo>
                <a:lnTo>
                  <a:pt x="324" y="236"/>
                </a:lnTo>
                <a:lnTo>
                  <a:pt x="312" y="240"/>
                </a:lnTo>
                <a:lnTo>
                  <a:pt x="312" y="240"/>
                </a:lnTo>
                <a:lnTo>
                  <a:pt x="262" y="244"/>
                </a:lnTo>
                <a:lnTo>
                  <a:pt x="232" y="246"/>
                </a:lnTo>
                <a:lnTo>
                  <a:pt x="196" y="246"/>
                </a:lnTo>
                <a:lnTo>
                  <a:pt x="156" y="246"/>
                </a:lnTo>
                <a:lnTo>
                  <a:pt x="114" y="242"/>
                </a:lnTo>
                <a:lnTo>
                  <a:pt x="70" y="234"/>
                </a:lnTo>
                <a:lnTo>
                  <a:pt x="24" y="224"/>
                </a:lnTo>
                <a:lnTo>
                  <a:pt x="24" y="224"/>
                </a:lnTo>
                <a:lnTo>
                  <a:pt x="12" y="270"/>
                </a:lnTo>
                <a:lnTo>
                  <a:pt x="6" y="316"/>
                </a:lnTo>
                <a:lnTo>
                  <a:pt x="0" y="356"/>
                </a:lnTo>
                <a:lnTo>
                  <a:pt x="0" y="396"/>
                </a:lnTo>
                <a:lnTo>
                  <a:pt x="0" y="430"/>
                </a:lnTo>
                <a:lnTo>
                  <a:pt x="0" y="462"/>
                </a:lnTo>
                <a:lnTo>
                  <a:pt x="6" y="510"/>
                </a:lnTo>
                <a:lnTo>
                  <a:pt x="6" y="510"/>
                </a:lnTo>
                <a:lnTo>
                  <a:pt x="8" y="522"/>
                </a:lnTo>
                <a:lnTo>
                  <a:pt x="12" y="532"/>
                </a:lnTo>
                <a:lnTo>
                  <a:pt x="18" y="542"/>
                </a:lnTo>
                <a:lnTo>
                  <a:pt x="24" y="552"/>
                </a:lnTo>
                <a:lnTo>
                  <a:pt x="30" y="560"/>
                </a:lnTo>
                <a:lnTo>
                  <a:pt x="40" y="566"/>
                </a:lnTo>
                <a:lnTo>
                  <a:pt x="48" y="568"/>
                </a:lnTo>
                <a:lnTo>
                  <a:pt x="58" y="570"/>
                </a:lnTo>
                <a:lnTo>
                  <a:pt x="58" y="570"/>
                </a:lnTo>
                <a:lnTo>
                  <a:pt x="64" y="568"/>
                </a:lnTo>
                <a:lnTo>
                  <a:pt x="72" y="564"/>
                </a:lnTo>
                <a:lnTo>
                  <a:pt x="78" y="560"/>
                </a:lnTo>
                <a:lnTo>
                  <a:pt x="86" y="554"/>
                </a:lnTo>
                <a:lnTo>
                  <a:pt x="86" y="554"/>
                </a:lnTo>
                <a:lnTo>
                  <a:pt x="98" y="544"/>
                </a:lnTo>
                <a:lnTo>
                  <a:pt x="112" y="532"/>
                </a:lnTo>
                <a:lnTo>
                  <a:pt x="132" y="524"/>
                </a:lnTo>
                <a:lnTo>
                  <a:pt x="142" y="520"/>
                </a:lnTo>
                <a:lnTo>
                  <a:pt x="152" y="518"/>
                </a:lnTo>
                <a:lnTo>
                  <a:pt x="152" y="518"/>
                </a:lnTo>
                <a:lnTo>
                  <a:pt x="166" y="518"/>
                </a:lnTo>
                <a:lnTo>
                  <a:pt x="180" y="522"/>
                </a:lnTo>
                <a:lnTo>
                  <a:pt x="194" y="528"/>
                </a:lnTo>
                <a:lnTo>
                  <a:pt x="206" y="538"/>
                </a:lnTo>
                <a:lnTo>
                  <a:pt x="218" y="554"/>
                </a:lnTo>
                <a:lnTo>
                  <a:pt x="228" y="576"/>
                </a:lnTo>
                <a:lnTo>
                  <a:pt x="236" y="604"/>
                </a:lnTo>
                <a:lnTo>
                  <a:pt x="242" y="638"/>
                </a:lnTo>
                <a:lnTo>
                  <a:pt x="242" y="638"/>
                </a:lnTo>
                <a:lnTo>
                  <a:pt x="246" y="672"/>
                </a:lnTo>
                <a:lnTo>
                  <a:pt x="244" y="700"/>
                </a:lnTo>
                <a:lnTo>
                  <a:pt x="240" y="724"/>
                </a:lnTo>
                <a:lnTo>
                  <a:pt x="234" y="742"/>
                </a:lnTo>
                <a:lnTo>
                  <a:pt x="224" y="756"/>
                </a:lnTo>
                <a:lnTo>
                  <a:pt x="214" y="766"/>
                </a:lnTo>
                <a:lnTo>
                  <a:pt x="200" y="774"/>
                </a:lnTo>
                <a:lnTo>
                  <a:pt x="188" y="776"/>
                </a:lnTo>
                <a:lnTo>
                  <a:pt x="188" y="776"/>
                </a:lnTo>
                <a:lnTo>
                  <a:pt x="176" y="778"/>
                </a:lnTo>
                <a:lnTo>
                  <a:pt x="166" y="778"/>
                </a:lnTo>
                <a:lnTo>
                  <a:pt x="146" y="774"/>
                </a:lnTo>
                <a:lnTo>
                  <a:pt x="128" y="768"/>
                </a:lnTo>
                <a:lnTo>
                  <a:pt x="114" y="760"/>
                </a:lnTo>
                <a:lnTo>
                  <a:pt x="114" y="760"/>
                </a:lnTo>
                <a:lnTo>
                  <a:pt x="106" y="756"/>
                </a:lnTo>
                <a:lnTo>
                  <a:pt x="98" y="754"/>
                </a:lnTo>
                <a:lnTo>
                  <a:pt x="90" y="752"/>
                </a:lnTo>
                <a:lnTo>
                  <a:pt x="82" y="752"/>
                </a:lnTo>
                <a:lnTo>
                  <a:pt x="82" y="752"/>
                </a:lnTo>
                <a:lnTo>
                  <a:pt x="74" y="756"/>
                </a:lnTo>
                <a:lnTo>
                  <a:pt x="66" y="762"/>
                </a:lnTo>
                <a:lnTo>
                  <a:pt x="60" y="770"/>
                </a:lnTo>
                <a:lnTo>
                  <a:pt x="54" y="778"/>
                </a:lnTo>
                <a:lnTo>
                  <a:pt x="50" y="790"/>
                </a:lnTo>
                <a:lnTo>
                  <a:pt x="48" y="800"/>
                </a:lnTo>
                <a:lnTo>
                  <a:pt x="48" y="812"/>
                </a:lnTo>
                <a:lnTo>
                  <a:pt x="48" y="824"/>
                </a:lnTo>
                <a:lnTo>
                  <a:pt x="48" y="824"/>
                </a:lnTo>
                <a:lnTo>
                  <a:pt x="56" y="868"/>
                </a:lnTo>
                <a:lnTo>
                  <a:pt x="62" y="896"/>
                </a:lnTo>
                <a:lnTo>
                  <a:pt x="70" y="926"/>
                </a:lnTo>
                <a:lnTo>
                  <a:pt x="80" y="960"/>
                </a:lnTo>
                <a:lnTo>
                  <a:pt x="92" y="996"/>
                </a:lnTo>
                <a:lnTo>
                  <a:pt x="108" y="1034"/>
                </a:lnTo>
                <a:lnTo>
                  <a:pt x="128" y="1072"/>
                </a:lnTo>
                <a:lnTo>
                  <a:pt x="128" y="1072"/>
                </a:lnTo>
                <a:lnTo>
                  <a:pt x="130" y="1078"/>
                </a:lnTo>
                <a:lnTo>
                  <a:pt x="130" y="1078"/>
                </a:lnTo>
                <a:lnTo>
                  <a:pt x="142" y="1096"/>
                </a:lnTo>
                <a:lnTo>
                  <a:pt x="142" y="1096"/>
                </a:lnTo>
                <a:lnTo>
                  <a:pt x="142" y="1096"/>
                </a:lnTo>
                <a:lnTo>
                  <a:pt x="142" y="1096"/>
                </a:lnTo>
                <a:lnTo>
                  <a:pt x="142" y="1096"/>
                </a:lnTo>
                <a:lnTo>
                  <a:pt x="142" y="1096"/>
                </a:lnTo>
                <a:lnTo>
                  <a:pt x="184" y="1072"/>
                </a:lnTo>
                <a:lnTo>
                  <a:pt x="226" y="1054"/>
                </a:lnTo>
                <a:lnTo>
                  <a:pt x="266" y="1038"/>
                </a:lnTo>
                <a:lnTo>
                  <a:pt x="302" y="1026"/>
                </a:lnTo>
                <a:lnTo>
                  <a:pt x="336" y="1018"/>
                </a:lnTo>
                <a:lnTo>
                  <a:pt x="368" y="1010"/>
                </a:lnTo>
                <a:lnTo>
                  <a:pt x="416" y="1002"/>
                </a:lnTo>
                <a:lnTo>
                  <a:pt x="416" y="1002"/>
                </a:lnTo>
                <a:lnTo>
                  <a:pt x="434" y="1002"/>
                </a:lnTo>
                <a:lnTo>
                  <a:pt x="454" y="1006"/>
                </a:lnTo>
                <a:lnTo>
                  <a:pt x="462" y="1010"/>
                </a:lnTo>
                <a:lnTo>
                  <a:pt x="470" y="1014"/>
                </a:lnTo>
                <a:lnTo>
                  <a:pt x="476" y="1018"/>
                </a:lnTo>
                <a:lnTo>
                  <a:pt x="482" y="1024"/>
                </a:lnTo>
                <a:lnTo>
                  <a:pt x="482" y="1024"/>
                </a:lnTo>
                <a:lnTo>
                  <a:pt x="486" y="1034"/>
                </a:lnTo>
                <a:lnTo>
                  <a:pt x="486" y="1044"/>
                </a:lnTo>
                <a:lnTo>
                  <a:pt x="484" y="1054"/>
                </a:lnTo>
                <a:lnTo>
                  <a:pt x="478" y="1068"/>
                </a:lnTo>
                <a:lnTo>
                  <a:pt x="478" y="1068"/>
                </a:lnTo>
                <a:lnTo>
                  <a:pt x="470" y="1086"/>
                </a:lnTo>
                <a:lnTo>
                  <a:pt x="466" y="1098"/>
                </a:lnTo>
                <a:lnTo>
                  <a:pt x="462" y="1112"/>
                </a:lnTo>
                <a:lnTo>
                  <a:pt x="462" y="1124"/>
                </a:lnTo>
                <a:lnTo>
                  <a:pt x="462" y="1138"/>
                </a:lnTo>
                <a:lnTo>
                  <a:pt x="464" y="1152"/>
                </a:lnTo>
                <a:lnTo>
                  <a:pt x="470" y="1164"/>
                </a:lnTo>
                <a:lnTo>
                  <a:pt x="470" y="1164"/>
                </a:lnTo>
                <a:lnTo>
                  <a:pt x="478" y="1174"/>
                </a:lnTo>
                <a:lnTo>
                  <a:pt x="486" y="1182"/>
                </a:lnTo>
                <a:lnTo>
                  <a:pt x="498" y="1188"/>
                </a:lnTo>
                <a:lnTo>
                  <a:pt x="512" y="1194"/>
                </a:lnTo>
                <a:lnTo>
                  <a:pt x="530" y="1198"/>
                </a:lnTo>
                <a:lnTo>
                  <a:pt x="550" y="1200"/>
                </a:lnTo>
                <a:lnTo>
                  <a:pt x="574" y="1198"/>
                </a:lnTo>
                <a:lnTo>
                  <a:pt x="602" y="1196"/>
                </a:lnTo>
                <a:lnTo>
                  <a:pt x="602" y="1196"/>
                </a:lnTo>
                <a:lnTo>
                  <a:pt x="626" y="1192"/>
                </a:lnTo>
                <a:lnTo>
                  <a:pt x="646" y="1186"/>
                </a:lnTo>
                <a:lnTo>
                  <a:pt x="664" y="1180"/>
                </a:lnTo>
                <a:lnTo>
                  <a:pt x="680" y="1174"/>
                </a:lnTo>
                <a:lnTo>
                  <a:pt x="692" y="1166"/>
                </a:lnTo>
                <a:lnTo>
                  <a:pt x="702" y="1158"/>
                </a:lnTo>
                <a:lnTo>
                  <a:pt x="710" y="1150"/>
                </a:lnTo>
                <a:lnTo>
                  <a:pt x="716" y="1140"/>
                </a:lnTo>
                <a:lnTo>
                  <a:pt x="718" y="1130"/>
                </a:lnTo>
                <a:lnTo>
                  <a:pt x="720" y="1122"/>
                </a:lnTo>
                <a:lnTo>
                  <a:pt x="720" y="1112"/>
                </a:lnTo>
                <a:lnTo>
                  <a:pt x="720" y="1102"/>
                </a:lnTo>
                <a:lnTo>
                  <a:pt x="714" y="1084"/>
                </a:lnTo>
                <a:lnTo>
                  <a:pt x="706" y="1066"/>
                </a:lnTo>
                <a:lnTo>
                  <a:pt x="706" y="1066"/>
                </a:lnTo>
                <a:lnTo>
                  <a:pt x="696" y="1050"/>
                </a:lnTo>
                <a:lnTo>
                  <a:pt x="686" y="1040"/>
                </a:lnTo>
                <a:lnTo>
                  <a:pt x="686" y="1040"/>
                </a:lnTo>
                <a:lnTo>
                  <a:pt x="678" y="1032"/>
                </a:lnTo>
                <a:lnTo>
                  <a:pt x="674" y="1024"/>
                </a:lnTo>
                <a:lnTo>
                  <a:pt x="674" y="1024"/>
                </a:lnTo>
                <a:lnTo>
                  <a:pt x="670" y="1014"/>
                </a:lnTo>
                <a:lnTo>
                  <a:pt x="670" y="1002"/>
                </a:lnTo>
                <a:lnTo>
                  <a:pt x="674" y="992"/>
                </a:lnTo>
                <a:lnTo>
                  <a:pt x="682" y="982"/>
                </a:lnTo>
                <a:lnTo>
                  <a:pt x="692" y="974"/>
                </a:lnTo>
                <a:lnTo>
                  <a:pt x="704" y="968"/>
                </a:lnTo>
                <a:lnTo>
                  <a:pt x="716" y="962"/>
                </a:lnTo>
                <a:lnTo>
                  <a:pt x="728" y="960"/>
                </a:lnTo>
                <a:lnTo>
                  <a:pt x="728" y="960"/>
                </a:lnTo>
                <a:lnTo>
                  <a:pt x="778" y="956"/>
                </a:lnTo>
                <a:lnTo>
                  <a:pt x="808" y="954"/>
                </a:lnTo>
                <a:lnTo>
                  <a:pt x="844" y="954"/>
                </a:lnTo>
                <a:lnTo>
                  <a:pt x="882" y="954"/>
                </a:lnTo>
                <a:lnTo>
                  <a:pt x="924" y="960"/>
                </a:lnTo>
                <a:lnTo>
                  <a:pt x="970" y="966"/>
                </a:lnTo>
                <a:lnTo>
                  <a:pt x="1016" y="976"/>
                </a:lnTo>
                <a:lnTo>
                  <a:pt x="1016" y="976"/>
                </a:lnTo>
                <a:lnTo>
                  <a:pt x="1016" y="978"/>
                </a:lnTo>
                <a:lnTo>
                  <a:pt x="1016" y="978"/>
                </a:lnTo>
                <a:lnTo>
                  <a:pt x="1028" y="930"/>
                </a:lnTo>
                <a:lnTo>
                  <a:pt x="1034" y="886"/>
                </a:lnTo>
                <a:lnTo>
                  <a:pt x="1038" y="844"/>
                </a:lnTo>
                <a:lnTo>
                  <a:pt x="1040" y="804"/>
                </a:lnTo>
                <a:lnTo>
                  <a:pt x="1040" y="770"/>
                </a:lnTo>
                <a:lnTo>
                  <a:pt x="1038" y="738"/>
                </a:lnTo>
                <a:lnTo>
                  <a:pt x="1034" y="690"/>
                </a:lnTo>
                <a:lnTo>
                  <a:pt x="1034" y="690"/>
                </a:lnTo>
                <a:lnTo>
                  <a:pt x="1030" y="678"/>
                </a:lnTo>
                <a:lnTo>
                  <a:pt x="1028" y="668"/>
                </a:lnTo>
                <a:lnTo>
                  <a:pt x="1022" y="658"/>
                </a:lnTo>
                <a:lnTo>
                  <a:pt x="1016" y="648"/>
                </a:lnTo>
                <a:lnTo>
                  <a:pt x="1008" y="640"/>
                </a:lnTo>
                <a:lnTo>
                  <a:pt x="1000" y="634"/>
                </a:lnTo>
                <a:lnTo>
                  <a:pt x="992" y="632"/>
                </a:lnTo>
                <a:lnTo>
                  <a:pt x="982" y="630"/>
                </a:lnTo>
                <a:lnTo>
                  <a:pt x="982" y="630"/>
                </a:lnTo>
                <a:lnTo>
                  <a:pt x="976" y="632"/>
                </a:lnTo>
                <a:lnTo>
                  <a:pt x="968" y="634"/>
                </a:lnTo>
                <a:lnTo>
                  <a:pt x="962" y="640"/>
                </a:lnTo>
                <a:lnTo>
                  <a:pt x="954" y="646"/>
                </a:lnTo>
                <a:lnTo>
                  <a:pt x="954" y="646"/>
                </a:lnTo>
                <a:lnTo>
                  <a:pt x="940" y="658"/>
                </a:lnTo>
                <a:lnTo>
                  <a:pt x="940" y="658"/>
                </a:lnTo>
                <a:lnTo>
                  <a:pt x="930" y="666"/>
                </a:lnTo>
                <a:lnTo>
                  <a:pt x="916" y="672"/>
                </a:lnTo>
                <a:lnTo>
                  <a:pt x="902" y="678"/>
                </a:lnTo>
                <a:lnTo>
                  <a:pt x="886" y="682"/>
                </a:lnTo>
                <a:lnTo>
                  <a:pt x="886" y="682"/>
                </a:lnTo>
                <a:lnTo>
                  <a:pt x="874" y="682"/>
                </a:lnTo>
                <a:lnTo>
                  <a:pt x="860" y="678"/>
                </a:lnTo>
                <a:lnTo>
                  <a:pt x="846" y="672"/>
                </a:lnTo>
                <a:lnTo>
                  <a:pt x="834" y="660"/>
                </a:lnTo>
                <a:lnTo>
                  <a:pt x="822" y="646"/>
                </a:lnTo>
                <a:lnTo>
                  <a:pt x="812" y="624"/>
                </a:lnTo>
                <a:lnTo>
                  <a:pt x="804" y="596"/>
                </a:lnTo>
                <a:lnTo>
                  <a:pt x="798" y="562"/>
                </a:lnTo>
                <a:lnTo>
                  <a:pt x="798" y="562"/>
                </a:lnTo>
                <a:lnTo>
                  <a:pt x="794" y="538"/>
                </a:lnTo>
                <a:lnTo>
                  <a:pt x="794" y="518"/>
                </a:lnTo>
                <a:lnTo>
                  <a:pt x="794" y="498"/>
                </a:lnTo>
                <a:lnTo>
                  <a:pt x="798" y="482"/>
                </a:lnTo>
                <a:lnTo>
                  <a:pt x="798" y="482"/>
                </a:lnTo>
                <a:lnTo>
                  <a:pt x="800" y="470"/>
                </a:lnTo>
                <a:lnTo>
                  <a:pt x="800" y="470"/>
                </a:lnTo>
                <a:lnTo>
                  <a:pt x="802" y="466"/>
                </a:lnTo>
                <a:lnTo>
                  <a:pt x="802" y="466"/>
                </a:lnTo>
                <a:lnTo>
                  <a:pt x="806" y="458"/>
                </a:lnTo>
                <a:lnTo>
                  <a:pt x="806" y="458"/>
                </a:lnTo>
                <a:lnTo>
                  <a:pt x="808" y="454"/>
                </a:lnTo>
                <a:lnTo>
                  <a:pt x="808" y="454"/>
                </a:lnTo>
                <a:lnTo>
                  <a:pt x="810" y="450"/>
                </a:lnTo>
                <a:lnTo>
                  <a:pt x="810" y="450"/>
                </a:lnTo>
                <a:lnTo>
                  <a:pt x="814" y="446"/>
                </a:lnTo>
                <a:lnTo>
                  <a:pt x="814" y="446"/>
                </a:lnTo>
                <a:lnTo>
                  <a:pt x="816" y="442"/>
                </a:lnTo>
                <a:lnTo>
                  <a:pt x="816" y="442"/>
                </a:lnTo>
                <a:lnTo>
                  <a:pt x="820" y="438"/>
                </a:lnTo>
                <a:lnTo>
                  <a:pt x="820" y="438"/>
                </a:lnTo>
                <a:lnTo>
                  <a:pt x="824" y="434"/>
                </a:lnTo>
                <a:lnTo>
                  <a:pt x="824" y="434"/>
                </a:lnTo>
                <a:lnTo>
                  <a:pt x="826" y="432"/>
                </a:lnTo>
                <a:lnTo>
                  <a:pt x="826" y="432"/>
                </a:lnTo>
                <a:lnTo>
                  <a:pt x="832" y="430"/>
                </a:lnTo>
                <a:lnTo>
                  <a:pt x="832" y="430"/>
                </a:lnTo>
                <a:lnTo>
                  <a:pt x="834" y="428"/>
                </a:lnTo>
                <a:lnTo>
                  <a:pt x="834" y="428"/>
                </a:lnTo>
                <a:lnTo>
                  <a:pt x="842" y="426"/>
                </a:lnTo>
                <a:lnTo>
                  <a:pt x="842" y="426"/>
                </a:lnTo>
                <a:lnTo>
                  <a:pt x="852" y="424"/>
                </a:lnTo>
                <a:lnTo>
                  <a:pt x="852" y="424"/>
                </a:lnTo>
                <a:lnTo>
                  <a:pt x="858" y="422"/>
                </a:lnTo>
                <a:lnTo>
                  <a:pt x="858" y="422"/>
                </a:lnTo>
                <a:lnTo>
                  <a:pt x="864" y="422"/>
                </a:lnTo>
                <a:lnTo>
                  <a:pt x="864" y="422"/>
                </a:lnTo>
                <a:lnTo>
                  <a:pt x="874" y="422"/>
                </a:lnTo>
                <a:lnTo>
                  <a:pt x="874" y="422"/>
                </a:lnTo>
                <a:lnTo>
                  <a:pt x="874" y="422"/>
                </a:lnTo>
                <a:lnTo>
                  <a:pt x="874" y="422"/>
                </a:lnTo>
                <a:lnTo>
                  <a:pt x="888" y="424"/>
                </a:lnTo>
                <a:lnTo>
                  <a:pt x="888" y="424"/>
                </a:lnTo>
                <a:lnTo>
                  <a:pt x="890" y="426"/>
                </a:lnTo>
                <a:lnTo>
                  <a:pt x="890" y="426"/>
                </a:lnTo>
                <a:lnTo>
                  <a:pt x="902" y="428"/>
                </a:lnTo>
                <a:lnTo>
                  <a:pt x="902" y="428"/>
                </a:lnTo>
                <a:lnTo>
                  <a:pt x="904" y="430"/>
                </a:lnTo>
                <a:lnTo>
                  <a:pt x="904" y="430"/>
                </a:lnTo>
                <a:lnTo>
                  <a:pt x="916" y="434"/>
                </a:lnTo>
                <a:lnTo>
                  <a:pt x="916" y="434"/>
                </a:lnTo>
                <a:lnTo>
                  <a:pt x="918" y="434"/>
                </a:lnTo>
                <a:lnTo>
                  <a:pt x="918" y="434"/>
                </a:lnTo>
                <a:lnTo>
                  <a:pt x="926" y="440"/>
                </a:lnTo>
                <a:lnTo>
                  <a:pt x="926" y="440"/>
                </a:lnTo>
                <a:lnTo>
                  <a:pt x="936" y="444"/>
                </a:lnTo>
                <a:lnTo>
                  <a:pt x="942" y="446"/>
                </a:lnTo>
                <a:lnTo>
                  <a:pt x="950" y="448"/>
                </a:lnTo>
                <a:lnTo>
                  <a:pt x="956" y="446"/>
                </a:lnTo>
                <a:lnTo>
                  <a:pt x="964" y="446"/>
                </a:lnTo>
                <a:lnTo>
                  <a:pt x="968" y="442"/>
                </a:lnTo>
                <a:lnTo>
                  <a:pt x="978" y="432"/>
                </a:lnTo>
                <a:lnTo>
                  <a:pt x="984" y="420"/>
                </a:lnTo>
                <a:lnTo>
                  <a:pt x="990" y="406"/>
                </a:lnTo>
                <a:lnTo>
                  <a:pt x="992" y="392"/>
                </a:lnTo>
                <a:lnTo>
                  <a:pt x="990" y="376"/>
                </a:lnTo>
                <a:lnTo>
                  <a:pt x="990" y="376"/>
                </a:lnTo>
                <a:lnTo>
                  <a:pt x="986" y="352"/>
                </a:lnTo>
                <a:lnTo>
                  <a:pt x="982" y="320"/>
                </a:lnTo>
                <a:lnTo>
                  <a:pt x="972" y="284"/>
                </a:lnTo>
                <a:lnTo>
                  <a:pt x="960" y="246"/>
                </a:lnTo>
                <a:lnTo>
                  <a:pt x="960" y="246"/>
                </a:lnTo>
                <a:lnTo>
                  <a:pt x="950" y="216"/>
                </a:lnTo>
                <a:lnTo>
                  <a:pt x="938" y="184"/>
                </a:lnTo>
                <a:lnTo>
                  <a:pt x="922" y="152"/>
                </a:lnTo>
                <a:lnTo>
                  <a:pt x="906" y="118"/>
                </a:lnTo>
                <a:lnTo>
                  <a:pt x="906" y="118"/>
                </a:lnTo>
                <a:lnTo>
                  <a:pt x="876" y="116"/>
                </a:lnTo>
                <a:lnTo>
                  <a:pt x="876" y="116"/>
                </a:lnTo>
                <a:lnTo>
                  <a:pt x="838" y="136"/>
                </a:lnTo>
                <a:lnTo>
                  <a:pt x="800" y="152"/>
                </a:lnTo>
                <a:lnTo>
                  <a:pt x="764" y="166"/>
                </a:lnTo>
                <a:lnTo>
                  <a:pt x="730" y="176"/>
                </a:lnTo>
                <a:lnTo>
                  <a:pt x="698" y="184"/>
                </a:lnTo>
                <a:lnTo>
                  <a:pt x="670" y="190"/>
                </a:lnTo>
                <a:lnTo>
                  <a:pt x="624" y="196"/>
                </a:lnTo>
                <a:lnTo>
                  <a:pt x="624" y="196"/>
                </a:lnTo>
                <a:lnTo>
                  <a:pt x="610" y="198"/>
                </a:lnTo>
                <a:lnTo>
                  <a:pt x="596" y="196"/>
                </a:lnTo>
                <a:lnTo>
                  <a:pt x="584" y="192"/>
                </a:lnTo>
                <a:lnTo>
                  <a:pt x="572" y="186"/>
                </a:lnTo>
                <a:lnTo>
                  <a:pt x="562" y="178"/>
                </a:lnTo>
                <a:lnTo>
                  <a:pt x="556" y="168"/>
                </a:lnTo>
                <a:lnTo>
                  <a:pt x="556" y="162"/>
                </a:lnTo>
                <a:lnTo>
                  <a:pt x="554" y="156"/>
                </a:lnTo>
                <a:lnTo>
                  <a:pt x="556" y="148"/>
                </a:lnTo>
                <a:lnTo>
                  <a:pt x="558" y="142"/>
                </a:lnTo>
                <a:lnTo>
                  <a:pt x="558" y="142"/>
                </a:lnTo>
                <a:lnTo>
                  <a:pt x="562" y="132"/>
                </a:lnTo>
                <a:lnTo>
                  <a:pt x="562" y="132"/>
                </a:lnTo>
                <a:lnTo>
                  <a:pt x="566" y="124"/>
                </a:lnTo>
                <a:lnTo>
                  <a:pt x="566" y="124"/>
                </a:lnTo>
                <a:lnTo>
                  <a:pt x="568" y="124"/>
                </a:lnTo>
                <a:lnTo>
                  <a:pt x="568" y="124"/>
                </a:lnTo>
                <a:lnTo>
                  <a:pt x="568" y="122"/>
                </a:lnTo>
                <a:lnTo>
                  <a:pt x="568" y="122"/>
                </a:lnTo>
                <a:lnTo>
                  <a:pt x="574" y="106"/>
                </a:lnTo>
                <a:lnTo>
                  <a:pt x="578" y="88"/>
                </a:lnTo>
                <a:lnTo>
                  <a:pt x="580" y="68"/>
                </a:lnTo>
                <a:lnTo>
                  <a:pt x="578" y="58"/>
                </a:lnTo>
                <a:lnTo>
                  <a:pt x="576" y="50"/>
                </a:lnTo>
                <a:lnTo>
                  <a:pt x="576" y="50"/>
                </a:lnTo>
                <a:lnTo>
                  <a:pt x="528" y="32"/>
                </a:lnTo>
                <a:lnTo>
                  <a:pt x="480" y="12"/>
                </a:lnTo>
                <a:lnTo>
                  <a:pt x="480" y="12"/>
                </a:lnTo>
                <a:lnTo>
                  <a:pt x="466" y="0"/>
                </a:lnTo>
                <a:lnTo>
                  <a:pt x="466" y="0"/>
                </a:lnTo>
                <a:lnTo>
                  <a:pt x="440" y="4"/>
                </a:lnTo>
                <a:lnTo>
                  <a:pt x="440" y="4"/>
                </a:lnTo>
                <a:lnTo>
                  <a:pt x="418" y="6"/>
                </a:lnTo>
                <a:lnTo>
                  <a:pt x="400" y="10"/>
                </a:lnTo>
                <a:lnTo>
                  <a:pt x="384" y="16"/>
                </a:lnTo>
                <a:lnTo>
                  <a:pt x="370" y="20"/>
                </a:lnTo>
                <a:lnTo>
                  <a:pt x="358" y="28"/>
                </a:lnTo>
                <a:lnTo>
                  <a:pt x="348" y="34"/>
                </a:lnTo>
                <a:lnTo>
                  <a:pt x="340" y="40"/>
                </a:lnTo>
                <a:lnTo>
                  <a:pt x="332" y="48"/>
                </a:lnTo>
                <a:lnTo>
                  <a:pt x="328" y="56"/>
                </a:lnTo>
                <a:lnTo>
                  <a:pt x="324" y="64"/>
                </a:lnTo>
                <a:lnTo>
                  <a:pt x="322" y="72"/>
                </a:lnTo>
                <a:lnTo>
                  <a:pt x="320" y="80"/>
                </a:lnTo>
                <a:lnTo>
                  <a:pt x="320" y="96"/>
                </a:lnTo>
                <a:lnTo>
                  <a:pt x="324" y="112"/>
                </a:lnTo>
                <a:lnTo>
                  <a:pt x="324" y="112"/>
                </a:lnTo>
                <a:close/>
              </a:path>
            </a:pathLst>
          </a:custGeom>
          <a:gradFill>
            <a:gsLst>
              <a:gs pos="0">
                <a:srgbClr val="FF0000"/>
              </a:gs>
              <a:gs pos="100000">
                <a:srgbClr val="C00000">
                  <a:lumMod val="96000"/>
                </a:srgbClr>
              </a:gs>
            </a:gsLst>
            <a:lin ang="5400000" scaled="1"/>
          </a:gradFill>
          <a:ln w="762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2610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19936</TotalTime>
  <Words>619</Words>
  <Application>Microsoft Macintosh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Avenir Black</vt:lpstr>
      <vt:lpstr>Calibri</vt:lpstr>
      <vt:lpstr>Candara</vt:lpstr>
      <vt:lpstr>Century Gothic</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PresenterMedia.com</dc:creator>
  <cp:lastModifiedBy>Hoy, Alice</cp:lastModifiedBy>
  <cp:revision>93</cp:revision>
  <cp:lastPrinted>2015-12-09T15:42:28Z</cp:lastPrinted>
  <dcterms:created xsi:type="dcterms:W3CDTF">2015-09-01T20:56:00Z</dcterms:created>
  <dcterms:modified xsi:type="dcterms:W3CDTF">2018-12-04T23:42:59Z</dcterms:modified>
</cp:coreProperties>
</file>