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</p:sldIdLst>
  <p:sldSz cy="6858000" cx="12192000"/>
  <p:notesSz cx="6858000" cy="9144000"/>
  <p:embeddedFontLst>
    <p:embeddedFont>
      <p:font typeface="Libre Franklin Medium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8" roundtripDataSignature="AMtx7mhmm3aHotd54je7LUgXjiiULetug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Jewel Whitfield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E777B23-E527-4DAE-A658-A82A094E1FC2}">
  <a:tblStyle styleId="{1E777B23-E527-4DAE-A658-A82A094E1FC2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6E6E6"/>
          </a:solidFill>
        </a:fill>
      </a:tcStyle>
    </a:wholeTbl>
    <a:band1H>
      <a:tcTxStyle/>
      <a:tcStyle>
        <a:fill>
          <a:solidFill>
            <a:srgbClr val="CACACA"/>
          </a:solidFill>
        </a:fill>
      </a:tcStyle>
    </a:band1H>
    <a:band2H>
      <a:tcTxStyle/>
    </a:band2H>
    <a:band1V>
      <a:tcTxStyle/>
      <a:tcStyle>
        <a:fill>
          <a:solidFill>
            <a:srgbClr val="CACACA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dk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dk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dk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dk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44" Type="http://schemas.openxmlformats.org/officeDocument/2006/relationships/font" Target="fonts/LibreFranklinMedium-regular.fntdata"/><Relationship Id="rId21" Type="http://schemas.openxmlformats.org/officeDocument/2006/relationships/slide" Target="slides/slide15.xml"/><Relationship Id="rId43" Type="http://schemas.openxmlformats.org/officeDocument/2006/relationships/slide" Target="slides/slide37.xml"/><Relationship Id="rId24" Type="http://schemas.openxmlformats.org/officeDocument/2006/relationships/slide" Target="slides/slide18.xml"/><Relationship Id="rId46" Type="http://schemas.openxmlformats.org/officeDocument/2006/relationships/font" Target="fonts/LibreFranklinMedium-italic.fntdata"/><Relationship Id="rId23" Type="http://schemas.openxmlformats.org/officeDocument/2006/relationships/slide" Target="slides/slide17.xml"/><Relationship Id="rId45" Type="http://schemas.openxmlformats.org/officeDocument/2006/relationships/font" Target="fonts/LibreFranklinMedium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48" Type="http://customschemas.google.com/relationships/presentationmetadata" Target="metadata"/><Relationship Id="rId25" Type="http://schemas.openxmlformats.org/officeDocument/2006/relationships/slide" Target="slides/slide19.xml"/><Relationship Id="rId47" Type="http://schemas.openxmlformats.org/officeDocument/2006/relationships/font" Target="fonts/LibreFranklinMedium-bold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3-08-16T01:40:32.440">
    <p:pos x="215" y="144"/>
    <p:text>C &amp; I will update the slide with 8-18-23 enrollment information.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3AG7PGM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39d4da495f_0_5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39d4da495f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39d4da495f_0_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39d4da495f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39d4da495f_0_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39d4da495f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5f51a9a226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g25f51a9a226_0_6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39b454b505_0_2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39b454b505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39d4da495f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39d4da495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39d4da495f_0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39d4da495f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39d4da495f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39d4da495f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39d4da495f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39d4da495f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39d4da495f_0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39d4da495f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5f51a9a226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g25f51a9a226_0_7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5f5f99c422_0_0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00" spcFirstLastPara="1" rIns="91300" wrap="square" tIns="45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g25f5f99c422_0_0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00" spcFirstLastPara="1" rIns="91300" wrap="square" tIns="456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06.08.2023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g25f5f99c422_0_0:notes"/>
          <p:cNvSpPr/>
          <p:nvPr>
            <p:ph idx="3" type="sldImg"/>
          </p:nvPr>
        </p:nvSpPr>
        <p:spPr>
          <a:xfrm>
            <a:off x="2302582" y="512164"/>
            <a:ext cx="45387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" name="Google Shape;218;g25f5f99c422_0_0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00" spcFirstLastPara="1" rIns="91300" wrap="square" tIns="45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25f5f99c422_0_0:notes"/>
          <p:cNvSpPr txBox="1"/>
          <p:nvPr>
            <p:ph idx="11" type="ftr"/>
          </p:nvPr>
        </p:nvSpPr>
        <p:spPr>
          <a:xfrm>
            <a:off x="0" y="6502401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00" spcFirstLastPara="1" rIns="91300" wrap="square" tIns="45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g25f5f99c422_0_0:notes"/>
          <p:cNvSpPr txBox="1"/>
          <p:nvPr>
            <p:ph idx="12" type="sldNum"/>
          </p:nvPr>
        </p:nvSpPr>
        <p:spPr>
          <a:xfrm>
            <a:off x="5180013" y="6502401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00" spcFirstLastPara="1" rIns="91300" wrap="square" tIns="456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5f5f99c422_0_11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00" spcFirstLastPara="1" rIns="91300" wrap="square" tIns="45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g25f5f99c422_0_11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00" spcFirstLastPara="1" rIns="91300" wrap="square" tIns="456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06.08.2023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g25f5f99c422_0_11:notes"/>
          <p:cNvSpPr/>
          <p:nvPr>
            <p:ph idx="3" type="sldImg"/>
          </p:nvPr>
        </p:nvSpPr>
        <p:spPr>
          <a:xfrm>
            <a:off x="2302582" y="512164"/>
            <a:ext cx="45387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g25f5f99c422_0_11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00" spcFirstLastPara="1" rIns="91300" wrap="square" tIns="45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will add the information from Friday’s enrollment to the slide. </a:t>
            </a:r>
            <a:endParaRPr/>
          </a:p>
        </p:txBody>
      </p:sp>
      <p:sp>
        <p:nvSpPr>
          <p:cNvPr id="231" name="Google Shape;231;g25f5f99c422_0_11:notes"/>
          <p:cNvSpPr txBox="1"/>
          <p:nvPr>
            <p:ph idx="11" type="ftr"/>
          </p:nvPr>
        </p:nvSpPr>
        <p:spPr>
          <a:xfrm>
            <a:off x="0" y="6502401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00" spcFirstLastPara="1" rIns="91300" wrap="square" tIns="45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g25f5f99c422_0_11:notes"/>
          <p:cNvSpPr txBox="1"/>
          <p:nvPr>
            <p:ph idx="12" type="sldNum"/>
          </p:nvPr>
        </p:nvSpPr>
        <p:spPr>
          <a:xfrm>
            <a:off x="5180013" y="6502401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00" spcFirstLastPara="1" rIns="91300" wrap="square" tIns="456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5f51a9a226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g25f51a9a226_0_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5f51a9a226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g25f51a9a226_0_9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5f51a9a226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g25f51a9a226_0_1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67a4c9f6c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g267a4c9f6c6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5f51a9a226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g25f51a9a226_0_19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5f51a9a226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g25f51a9a226_0_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39d4da495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g239d4da495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75da5cfb1d_6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75da5cfb1d_6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39b454b50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g239b454b505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39b454b505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g239b454b505_0_5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5f51a9a226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g25f51a9a226_0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3d1c0572be_2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g23d1c0572be_2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39b454b505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g239b454b505_0_20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39b454b505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g239b454b505_0_8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39b454b505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g239b454b505_0_15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25f51a9a226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g25f51a9a226_0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75da5cfb1d_6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75da5cfb1d_6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75da5cfb1d_6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75da5cfb1d_6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5f51a9a226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g25f51a9a226_0_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5f51a9a226_0_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5f51a9a226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39d4da495f_0_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39d4da495f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39d4da495f_0_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39d4da495f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4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4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4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4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4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3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comments" Target="../comments/comment1.xml"/><Relationship Id="rId4" Type="http://schemas.openxmlformats.org/officeDocument/2006/relationships/image" Target="../media/image3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33.png"/><Relationship Id="rId6" Type="http://schemas.openxmlformats.org/officeDocument/2006/relationships/image" Target="../media/image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.png"/><Relationship Id="rId4" Type="http://schemas.openxmlformats.org/officeDocument/2006/relationships/image" Target="../media/image8.jpg"/><Relationship Id="rId5" Type="http://schemas.openxmlformats.org/officeDocument/2006/relationships/image" Target="../media/image6.png"/><Relationship Id="rId6" Type="http://schemas.openxmlformats.org/officeDocument/2006/relationships/image" Target="../media/image17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8.png"/><Relationship Id="rId4" Type="http://schemas.openxmlformats.org/officeDocument/2006/relationships/image" Target="../media/image15.png"/><Relationship Id="rId5" Type="http://schemas.openxmlformats.org/officeDocument/2006/relationships/image" Target="../media/image1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14.png"/><Relationship Id="rId6" Type="http://schemas.openxmlformats.org/officeDocument/2006/relationships/image" Target="../media/image2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1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4671857" y="-102045"/>
            <a:ext cx="7593642" cy="7647217"/>
          </a:xfrm>
          <a:custGeom>
            <a:rect b="b" l="l" r="r" t="t"/>
            <a:pathLst>
              <a:path extrusionOk="0" h="5867705" w="5826597">
                <a:moveTo>
                  <a:pt x="4528637" y="0"/>
                </a:moveTo>
                <a:lnTo>
                  <a:pt x="5826597" y="0"/>
                </a:lnTo>
                <a:lnTo>
                  <a:pt x="5826597" y="1354265"/>
                </a:lnTo>
                <a:lnTo>
                  <a:pt x="5780845" y="1366029"/>
                </a:lnTo>
                <a:cubicBezTo>
                  <a:pt x="5710350" y="1380455"/>
                  <a:pt x="5637359" y="1388030"/>
                  <a:pt x="5562598" y="1388030"/>
                </a:cubicBezTo>
                <a:cubicBezTo>
                  <a:pt x="4964516" y="1388030"/>
                  <a:pt x="4479674" y="903188"/>
                  <a:pt x="4479674" y="305105"/>
                </a:cubicBezTo>
                <a:cubicBezTo>
                  <a:pt x="4479674" y="230345"/>
                  <a:pt x="4487250" y="157354"/>
                  <a:pt x="4501675" y="86859"/>
                </a:cubicBezTo>
                <a:close/>
                <a:moveTo>
                  <a:pt x="2237293" y="0"/>
                </a:moveTo>
                <a:lnTo>
                  <a:pt x="3391632" y="0"/>
                </a:lnTo>
                <a:lnTo>
                  <a:pt x="3379313" y="80719"/>
                </a:lnTo>
                <a:cubicBezTo>
                  <a:pt x="3371820" y="154495"/>
                  <a:pt x="3367982" y="229352"/>
                  <a:pt x="3367982" y="305105"/>
                </a:cubicBezTo>
                <a:cubicBezTo>
                  <a:pt x="3367982" y="1517156"/>
                  <a:pt x="4350546" y="2499720"/>
                  <a:pt x="5562598" y="2499720"/>
                </a:cubicBezTo>
                <a:cubicBezTo>
                  <a:pt x="5638351" y="2499720"/>
                  <a:pt x="5713208" y="2495882"/>
                  <a:pt x="5786984" y="2488390"/>
                </a:cubicBezTo>
                <a:lnTo>
                  <a:pt x="5826597" y="2482344"/>
                </a:lnTo>
                <a:lnTo>
                  <a:pt x="5826597" y="3634467"/>
                </a:lnTo>
                <a:lnTo>
                  <a:pt x="5734511" y="3641469"/>
                </a:lnTo>
                <a:cubicBezTo>
                  <a:pt x="5677571" y="3644356"/>
                  <a:pt x="5620255" y="3645816"/>
                  <a:pt x="5562598" y="3645816"/>
                </a:cubicBezTo>
                <a:cubicBezTo>
                  <a:pt x="3717573" y="3645816"/>
                  <a:pt x="2221886" y="2150128"/>
                  <a:pt x="2221886" y="305105"/>
                </a:cubicBezTo>
                <a:close/>
                <a:moveTo>
                  <a:pt x="8672" y="0"/>
                </a:moveTo>
                <a:lnTo>
                  <a:pt x="1104079" y="0"/>
                </a:lnTo>
                <a:lnTo>
                  <a:pt x="1088673" y="305103"/>
                </a:lnTo>
                <a:cubicBezTo>
                  <a:pt x="1088673" y="2775982"/>
                  <a:pt x="3091716" y="4779028"/>
                  <a:pt x="5562596" y="4779028"/>
                </a:cubicBezTo>
                <a:cubicBezTo>
                  <a:pt x="5639811" y="4779028"/>
                  <a:pt x="5716569" y="4777072"/>
                  <a:pt x="5792823" y="4773207"/>
                </a:cubicBezTo>
                <a:lnTo>
                  <a:pt x="5826597" y="4770639"/>
                </a:lnTo>
                <a:lnTo>
                  <a:pt x="5826597" y="5861030"/>
                </a:lnTo>
                <a:lnTo>
                  <a:pt x="5562598" y="5867705"/>
                </a:lnTo>
                <a:cubicBezTo>
                  <a:pt x="2490460" y="5867705"/>
                  <a:pt x="0" y="3377244"/>
                  <a:pt x="0" y="305105"/>
                </a:cubicBezTo>
                <a:cubicBezTo>
                  <a:pt x="0" y="209101"/>
                  <a:pt x="2433" y="113665"/>
                  <a:pt x="7239" y="18855"/>
                </a:cubicBez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arget_lg.png" id="85" name="Google Shape;8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125200" cy="62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gradFill>
            <a:gsLst>
              <a:gs pos="0">
                <a:schemeClr val="accent2"/>
              </a:gs>
              <a:gs pos="55000">
                <a:srgbClr val="600000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"/>
          <p:cNvSpPr txBox="1"/>
          <p:nvPr/>
        </p:nvSpPr>
        <p:spPr>
          <a:xfrm>
            <a:off x="6762424" y="6376126"/>
            <a:ext cx="530173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August 21, 2023</a:t>
            </a:r>
            <a:endParaRPr/>
          </a:p>
        </p:txBody>
      </p:sp>
      <p:sp>
        <p:nvSpPr>
          <p:cNvPr id="88" name="Google Shape;88;p1"/>
          <p:cNvSpPr txBox="1"/>
          <p:nvPr/>
        </p:nvSpPr>
        <p:spPr>
          <a:xfrm>
            <a:off x="5298603" y="3784822"/>
            <a:ext cx="6503228" cy="5183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lnSpcReduction="10000"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Crosby ISD Proposed Bond Election</a:t>
            </a:r>
            <a:endParaRPr/>
          </a:p>
        </p:txBody>
      </p:sp>
      <p:sp>
        <p:nvSpPr>
          <p:cNvPr id="89" name="Google Shape;89;p1"/>
          <p:cNvSpPr txBox="1"/>
          <p:nvPr>
            <p:ph type="ctrTitle"/>
          </p:nvPr>
        </p:nvSpPr>
        <p:spPr>
          <a:xfrm>
            <a:off x="4671856" y="2123022"/>
            <a:ext cx="7129975" cy="19003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Font typeface="Calibri"/>
              <a:buNone/>
            </a:pPr>
            <a:r>
              <a:rPr lang="en-US" sz="11000">
                <a:latin typeface="Calibri"/>
                <a:ea typeface="Calibri"/>
                <a:cs typeface="Calibri"/>
                <a:sym typeface="Calibri"/>
              </a:rPr>
              <a:t>ON</a:t>
            </a:r>
            <a:r>
              <a:rPr b="1" lang="en-US" sz="110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1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TARGET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9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9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g239d4da495f_0_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7200" y="152400"/>
            <a:ext cx="8737600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g239d4da495f_0_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7200" y="152400"/>
            <a:ext cx="8737600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g239d4da495f_0_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7200" y="152400"/>
            <a:ext cx="8737600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5f51a9a226_0_61"/>
          <p:cNvSpPr/>
          <p:nvPr/>
        </p:nvSpPr>
        <p:spPr>
          <a:xfrm rot="10800000">
            <a:off x="634298" y="-1198399"/>
            <a:ext cx="7458044" cy="7510662"/>
          </a:xfrm>
          <a:custGeom>
            <a:rect b="b" l="l" r="r" t="t"/>
            <a:pathLst>
              <a:path extrusionOk="0" h="5867705" w="5826597">
                <a:moveTo>
                  <a:pt x="4528637" y="0"/>
                </a:moveTo>
                <a:lnTo>
                  <a:pt x="5826597" y="0"/>
                </a:lnTo>
                <a:lnTo>
                  <a:pt x="5826597" y="1354265"/>
                </a:lnTo>
                <a:lnTo>
                  <a:pt x="5780845" y="1366029"/>
                </a:lnTo>
                <a:cubicBezTo>
                  <a:pt x="5710350" y="1380455"/>
                  <a:pt x="5637359" y="1388030"/>
                  <a:pt x="5562598" y="1388030"/>
                </a:cubicBezTo>
                <a:cubicBezTo>
                  <a:pt x="4964516" y="1388030"/>
                  <a:pt x="4479674" y="903188"/>
                  <a:pt x="4479674" y="305105"/>
                </a:cubicBezTo>
                <a:cubicBezTo>
                  <a:pt x="4479674" y="230345"/>
                  <a:pt x="4487250" y="157354"/>
                  <a:pt x="4501675" y="86859"/>
                </a:cubicBezTo>
                <a:close/>
                <a:moveTo>
                  <a:pt x="2237293" y="0"/>
                </a:moveTo>
                <a:lnTo>
                  <a:pt x="3391632" y="0"/>
                </a:lnTo>
                <a:lnTo>
                  <a:pt x="3379313" y="80719"/>
                </a:lnTo>
                <a:cubicBezTo>
                  <a:pt x="3371820" y="154495"/>
                  <a:pt x="3367982" y="229352"/>
                  <a:pt x="3367982" y="305105"/>
                </a:cubicBezTo>
                <a:cubicBezTo>
                  <a:pt x="3367982" y="1517156"/>
                  <a:pt x="4350546" y="2499720"/>
                  <a:pt x="5562598" y="2499720"/>
                </a:cubicBezTo>
                <a:cubicBezTo>
                  <a:pt x="5638351" y="2499720"/>
                  <a:pt x="5713208" y="2495882"/>
                  <a:pt x="5786984" y="2488390"/>
                </a:cubicBezTo>
                <a:lnTo>
                  <a:pt x="5826597" y="2482344"/>
                </a:lnTo>
                <a:lnTo>
                  <a:pt x="5826597" y="3634467"/>
                </a:lnTo>
                <a:lnTo>
                  <a:pt x="5734511" y="3641469"/>
                </a:lnTo>
                <a:cubicBezTo>
                  <a:pt x="5677571" y="3644356"/>
                  <a:pt x="5620255" y="3645816"/>
                  <a:pt x="5562598" y="3645816"/>
                </a:cubicBezTo>
                <a:cubicBezTo>
                  <a:pt x="3717573" y="3645816"/>
                  <a:pt x="2221886" y="2150128"/>
                  <a:pt x="2221886" y="305105"/>
                </a:cubicBezTo>
                <a:close/>
                <a:moveTo>
                  <a:pt x="8672" y="0"/>
                </a:moveTo>
                <a:lnTo>
                  <a:pt x="1104079" y="0"/>
                </a:lnTo>
                <a:lnTo>
                  <a:pt x="1088673" y="305103"/>
                </a:lnTo>
                <a:cubicBezTo>
                  <a:pt x="1088673" y="2775982"/>
                  <a:pt x="3091716" y="4779028"/>
                  <a:pt x="5562596" y="4779028"/>
                </a:cubicBezTo>
                <a:cubicBezTo>
                  <a:pt x="5639811" y="4779028"/>
                  <a:pt x="5716569" y="4777072"/>
                  <a:pt x="5792823" y="4773207"/>
                </a:cubicBezTo>
                <a:lnTo>
                  <a:pt x="5826597" y="4770639"/>
                </a:lnTo>
                <a:lnTo>
                  <a:pt x="5826597" y="5861030"/>
                </a:lnTo>
                <a:lnTo>
                  <a:pt x="5562598" y="5867705"/>
                </a:lnTo>
                <a:cubicBezTo>
                  <a:pt x="2490460" y="5867705"/>
                  <a:pt x="0" y="3377244"/>
                  <a:pt x="0" y="305105"/>
                </a:cubicBezTo>
                <a:cubicBezTo>
                  <a:pt x="0" y="209101"/>
                  <a:pt x="2433" y="113665"/>
                  <a:pt x="7239" y="18855"/>
                </a:cubicBez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g25f51a9a226_0_61"/>
          <p:cNvSpPr txBox="1"/>
          <p:nvPr/>
        </p:nvSpPr>
        <p:spPr>
          <a:xfrm>
            <a:off x="1155980" y="2155685"/>
            <a:ext cx="5643600" cy="518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66" name="Google Shape;166;g25f51a9a226_0_61"/>
          <p:cNvSpPr/>
          <p:nvPr/>
        </p:nvSpPr>
        <p:spPr>
          <a:xfrm>
            <a:off x="6438900" y="482740"/>
            <a:ext cx="5282920" cy="5282920"/>
          </a:xfrm>
          <a:custGeom>
            <a:rect b="b" l="l" r="r" t="t"/>
            <a:pathLst>
              <a:path extrusionOk="0" h="5282920" w="5282920">
                <a:moveTo>
                  <a:pt x="2641460" y="2127222"/>
                </a:moveTo>
                <a:cubicBezTo>
                  <a:pt x="2925466" y="2127222"/>
                  <a:pt x="3155698" y="2357454"/>
                  <a:pt x="3155698" y="2641460"/>
                </a:cubicBezTo>
                <a:cubicBezTo>
                  <a:pt x="3155698" y="2925466"/>
                  <a:pt x="2925466" y="3155698"/>
                  <a:pt x="2641460" y="3155698"/>
                </a:cubicBezTo>
                <a:cubicBezTo>
                  <a:pt x="2357454" y="3155698"/>
                  <a:pt x="2127222" y="2925466"/>
                  <a:pt x="2127222" y="2641460"/>
                </a:cubicBezTo>
                <a:cubicBezTo>
                  <a:pt x="2127222" y="2357454"/>
                  <a:pt x="2357454" y="2127222"/>
                  <a:pt x="2641460" y="2127222"/>
                </a:cubicBezTo>
                <a:close/>
                <a:moveTo>
                  <a:pt x="2641460" y="1599324"/>
                </a:moveTo>
                <a:cubicBezTo>
                  <a:pt x="2065904" y="1599324"/>
                  <a:pt x="1599323" y="2065904"/>
                  <a:pt x="1599323" y="2641460"/>
                </a:cubicBezTo>
                <a:cubicBezTo>
                  <a:pt x="1599323" y="3217015"/>
                  <a:pt x="2065904" y="3683596"/>
                  <a:pt x="2641460" y="3683596"/>
                </a:cubicBezTo>
                <a:cubicBezTo>
                  <a:pt x="3217015" y="3683596"/>
                  <a:pt x="3683596" y="3217015"/>
                  <a:pt x="3683596" y="2641460"/>
                </a:cubicBezTo>
                <a:cubicBezTo>
                  <a:pt x="3683596" y="2065904"/>
                  <a:pt x="3217015" y="1599324"/>
                  <a:pt x="2641460" y="1599324"/>
                </a:cubicBezTo>
                <a:close/>
                <a:moveTo>
                  <a:pt x="2641460" y="1055087"/>
                </a:moveTo>
                <a:cubicBezTo>
                  <a:pt x="3517589" y="1055087"/>
                  <a:pt x="4227832" y="1765330"/>
                  <a:pt x="4227832" y="2641460"/>
                </a:cubicBezTo>
                <a:cubicBezTo>
                  <a:pt x="4227832" y="3517589"/>
                  <a:pt x="3517589" y="4227832"/>
                  <a:pt x="2641460" y="4227832"/>
                </a:cubicBezTo>
                <a:cubicBezTo>
                  <a:pt x="1765330" y="4227832"/>
                  <a:pt x="1055087" y="3517589"/>
                  <a:pt x="1055087" y="2641460"/>
                </a:cubicBezTo>
                <a:cubicBezTo>
                  <a:pt x="1055087" y="1765330"/>
                  <a:pt x="1765330" y="1055087"/>
                  <a:pt x="2641460" y="1055087"/>
                </a:cubicBezTo>
                <a:close/>
                <a:moveTo>
                  <a:pt x="2641459" y="516968"/>
                </a:moveTo>
                <a:cubicBezTo>
                  <a:pt x="1468135" y="516968"/>
                  <a:pt x="516968" y="1468136"/>
                  <a:pt x="516968" y="2641459"/>
                </a:cubicBezTo>
                <a:cubicBezTo>
                  <a:pt x="516968" y="3814782"/>
                  <a:pt x="1468135" y="4765950"/>
                  <a:pt x="2641459" y="4765950"/>
                </a:cubicBezTo>
                <a:cubicBezTo>
                  <a:pt x="3814782" y="4765950"/>
                  <a:pt x="4765950" y="3814782"/>
                  <a:pt x="4765950" y="2641459"/>
                </a:cubicBezTo>
                <a:cubicBezTo>
                  <a:pt x="4765950" y="1468136"/>
                  <a:pt x="3814782" y="516968"/>
                  <a:pt x="2641459" y="516968"/>
                </a:cubicBezTo>
                <a:close/>
                <a:moveTo>
                  <a:pt x="2641460" y="0"/>
                </a:moveTo>
                <a:cubicBezTo>
                  <a:pt x="4100298" y="0"/>
                  <a:pt x="5282920" y="1182623"/>
                  <a:pt x="5282920" y="2641460"/>
                </a:cubicBezTo>
                <a:cubicBezTo>
                  <a:pt x="5282920" y="4100298"/>
                  <a:pt x="4100298" y="5282920"/>
                  <a:pt x="2641460" y="5282920"/>
                </a:cubicBezTo>
                <a:cubicBezTo>
                  <a:pt x="1182622" y="5282920"/>
                  <a:pt x="0" y="4100298"/>
                  <a:pt x="0" y="2641460"/>
                </a:cubicBezTo>
                <a:cubicBezTo>
                  <a:pt x="0" y="1182623"/>
                  <a:pt x="1182622" y="0"/>
                  <a:pt x="2641460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rgbClr val="600000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g25f51a9a226_0_61"/>
          <p:cNvSpPr/>
          <p:nvPr/>
        </p:nvSpPr>
        <p:spPr>
          <a:xfrm>
            <a:off x="1155980" y="2673999"/>
            <a:ext cx="8204100" cy="932100"/>
          </a:xfrm>
          <a:prstGeom prst="homePlate">
            <a:avLst>
              <a:gd fmla="val 50000" name="adj"/>
            </a:avLst>
          </a:prstGeom>
          <a:solidFill>
            <a:schemeClr val="lt1"/>
          </a:solidFill>
          <a:ln cap="flat" cmpd="sng" w="1270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DEMOGRAPHIC STUDY</a:t>
            </a:r>
            <a:endParaRPr/>
          </a:p>
        </p:txBody>
      </p:sp>
      <p:sp>
        <p:nvSpPr>
          <p:cNvPr id="168" name="Google Shape;168;g25f51a9a226_0_61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gradFill>
            <a:gsLst>
              <a:gs pos="0">
                <a:srgbClr val="600000"/>
              </a:gs>
              <a:gs pos="7000">
                <a:srgbClr val="600000"/>
              </a:gs>
              <a:gs pos="48000">
                <a:schemeClr val="accent2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g25f51a9a226_0_61"/>
          <p:cNvSpPr/>
          <p:nvPr/>
        </p:nvSpPr>
        <p:spPr>
          <a:xfrm>
            <a:off x="0" y="0"/>
            <a:ext cx="685800" cy="6248400"/>
          </a:xfrm>
          <a:prstGeom prst="rect">
            <a:avLst/>
          </a:prstGeom>
          <a:gradFill>
            <a:gsLst>
              <a:gs pos="0">
                <a:schemeClr val="accent2"/>
              </a:gs>
              <a:gs pos="63000">
                <a:schemeClr val="accent2"/>
              </a:gs>
              <a:gs pos="100000">
                <a:srgbClr val="600000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g25f51a9a226_0_61"/>
          <p:cNvSpPr txBox="1"/>
          <p:nvPr/>
        </p:nvSpPr>
        <p:spPr>
          <a:xfrm rot="5400000">
            <a:off x="-2331584" y="2570416"/>
            <a:ext cx="5301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 TARGET</a:t>
            </a:r>
            <a:endParaRPr/>
          </a:p>
        </p:txBody>
      </p:sp>
      <p:sp>
        <p:nvSpPr>
          <p:cNvPr id="171" name="Google Shape;171;g25f51a9a226_0_61"/>
          <p:cNvSpPr txBox="1"/>
          <p:nvPr/>
        </p:nvSpPr>
        <p:spPr>
          <a:xfrm>
            <a:off x="6762424" y="6376126"/>
            <a:ext cx="5301600" cy="6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Crosby ISD Proposed Bond Election</a:t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4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g239b454b505_0_2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5600" y="76200"/>
            <a:ext cx="8940800" cy="6705600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g239d4da495f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2363" y="98900"/>
            <a:ext cx="10087276" cy="6660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g239d4da495f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3500" y="152400"/>
            <a:ext cx="10425001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g239d4da495f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812" y="209462"/>
            <a:ext cx="10824376" cy="6439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g239d4da495f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900" y="152400"/>
            <a:ext cx="10896200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g239d4da495f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763" y="152400"/>
            <a:ext cx="10810476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"/>
          <p:cNvSpPr/>
          <p:nvPr/>
        </p:nvSpPr>
        <p:spPr>
          <a:xfrm rot="10800000">
            <a:off x="638400" y="-1194268"/>
            <a:ext cx="7453942" cy="7506531"/>
          </a:xfrm>
          <a:custGeom>
            <a:rect b="b" l="l" r="r" t="t"/>
            <a:pathLst>
              <a:path extrusionOk="0" h="5867705" w="5826597">
                <a:moveTo>
                  <a:pt x="4528637" y="0"/>
                </a:moveTo>
                <a:lnTo>
                  <a:pt x="5826597" y="0"/>
                </a:lnTo>
                <a:lnTo>
                  <a:pt x="5826597" y="1354265"/>
                </a:lnTo>
                <a:lnTo>
                  <a:pt x="5780845" y="1366029"/>
                </a:lnTo>
                <a:cubicBezTo>
                  <a:pt x="5710350" y="1380455"/>
                  <a:pt x="5637359" y="1388030"/>
                  <a:pt x="5562598" y="1388030"/>
                </a:cubicBezTo>
                <a:cubicBezTo>
                  <a:pt x="4964516" y="1388030"/>
                  <a:pt x="4479674" y="903188"/>
                  <a:pt x="4479674" y="305105"/>
                </a:cubicBezTo>
                <a:cubicBezTo>
                  <a:pt x="4479674" y="230345"/>
                  <a:pt x="4487250" y="157354"/>
                  <a:pt x="4501675" y="86859"/>
                </a:cubicBezTo>
                <a:close/>
                <a:moveTo>
                  <a:pt x="2237293" y="0"/>
                </a:moveTo>
                <a:lnTo>
                  <a:pt x="3391632" y="0"/>
                </a:lnTo>
                <a:lnTo>
                  <a:pt x="3379313" y="80719"/>
                </a:lnTo>
                <a:cubicBezTo>
                  <a:pt x="3371820" y="154495"/>
                  <a:pt x="3367982" y="229352"/>
                  <a:pt x="3367982" y="305105"/>
                </a:cubicBezTo>
                <a:cubicBezTo>
                  <a:pt x="3367982" y="1517156"/>
                  <a:pt x="4350546" y="2499720"/>
                  <a:pt x="5562598" y="2499720"/>
                </a:cubicBezTo>
                <a:cubicBezTo>
                  <a:pt x="5638351" y="2499720"/>
                  <a:pt x="5713208" y="2495882"/>
                  <a:pt x="5786984" y="2488390"/>
                </a:cubicBezTo>
                <a:lnTo>
                  <a:pt x="5826597" y="2482344"/>
                </a:lnTo>
                <a:lnTo>
                  <a:pt x="5826597" y="3634467"/>
                </a:lnTo>
                <a:lnTo>
                  <a:pt x="5734511" y="3641469"/>
                </a:lnTo>
                <a:cubicBezTo>
                  <a:pt x="5677571" y="3644356"/>
                  <a:pt x="5620255" y="3645816"/>
                  <a:pt x="5562598" y="3645816"/>
                </a:cubicBezTo>
                <a:cubicBezTo>
                  <a:pt x="3717573" y="3645816"/>
                  <a:pt x="2221886" y="2150128"/>
                  <a:pt x="2221886" y="305105"/>
                </a:cubicBezTo>
                <a:close/>
                <a:moveTo>
                  <a:pt x="8672" y="0"/>
                </a:moveTo>
                <a:lnTo>
                  <a:pt x="1104079" y="0"/>
                </a:lnTo>
                <a:lnTo>
                  <a:pt x="1088673" y="305103"/>
                </a:lnTo>
                <a:cubicBezTo>
                  <a:pt x="1088673" y="2775982"/>
                  <a:pt x="3091716" y="4779028"/>
                  <a:pt x="5562596" y="4779028"/>
                </a:cubicBezTo>
                <a:cubicBezTo>
                  <a:pt x="5639811" y="4779028"/>
                  <a:pt x="5716569" y="4777072"/>
                  <a:pt x="5792823" y="4773207"/>
                </a:cubicBezTo>
                <a:lnTo>
                  <a:pt x="5826597" y="4770639"/>
                </a:lnTo>
                <a:lnTo>
                  <a:pt x="5826597" y="5861030"/>
                </a:lnTo>
                <a:lnTo>
                  <a:pt x="5562598" y="5867705"/>
                </a:lnTo>
                <a:cubicBezTo>
                  <a:pt x="2490460" y="5867705"/>
                  <a:pt x="0" y="3377244"/>
                  <a:pt x="0" y="305105"/>
                </a:cubicBezTo>
                <a:cubicBezTo>
                  <a:pt x="0" y="209101"/>
                  <a:pt x="2433" y="113665"/>
                  <a:pt x="7239" y="18855"/>
                </a:cubicBez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4"/>
          <p:cNvSpPr txBox="1"/>
          <p:nvPr/>
        </p:nvSpPr>
        <p:spPr>
          <a:xfrm>
            <a:off x="1155980" y="2155685"/>
            <a:ext cx="5643717" cy="5183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96" name="Google Shape;96;p4"/>
          <p:cNvSpPr/>
          <p:nvPr/>
        </p:nvSpPr>
        <p:spPr>
          <a:xfrm>
            <a:off x="6438900" y="482740"/>
            <a:ext cx="5282920" cy="5282920"/>
          </a:xfrm>
          <a:custGeom>
            <a:rect b="b" l="l" r="r" t="t"/>
            <a:pathLst>
              <a:path extrusionOk="0" h="5282920" w="5282920">
                <a:moveTo>
                  <a:pt x="2641460" y="2127222"/>
                </a:moveTo>
                <a:cubicBezTo>
                  <a:pt x="2925466" y="2127222"/>
                  <a:pt x="3155698" y="2357454"/>
                  <a:pt x="3155698" y="2641460"/>
                </a:cubicBezTo>
                <a:cubicBezTo>
                  <a:pt x="3155698" y="2925466"/>
                  <a:pt x="2925466" y="3155698"/>
                  <a:pt x="2641460" y="3155698"/>
                </a:cubicBezTo>
                <a:cubicBezTo>
                  <a:pt x="2357454" y="3155698"/>
                  <a:pt x="2127222" y="2925466"/>
                  <a:pt x="2127222" y="2641460"/>
                </a:cubicBezTo>
                <a:cubicBezTo>
                  <a:pt x="2127222" y="2357454"/>
                  <a:pt x="2357454" y="2127222"/>
                  <a:pt x="2641460" y="2127222"/>
                </a:cubicBezTo>
                <a:close/>
                <a:moveTo>
                  <a:pt x="2641460" y="1599324"/>
                </a:moveTo>
                <a:cubicBezTo>
                  <a:pt x="2065904" y="1599324"/>
                  <a:pt x="1599323" y="2065904"/>
                  <a:pt x="1599323" y="2641460"/>
                </a:cubicBezTo>
                <a:cubicBezTo>
                  <a:pt x="1599323" y="3217015"/>
                  <a:pt x="2065904" y="3683596"/>
                  <a:pt x="2641460" y="3683596"/>
                </a:cubicBezTo>
                <a:cubicBezTo>
                  <a:pt x="3217015" y="3683596"/>
                  <a:pt x="3683596" y="3217015"/>
                  <a:pt x="3683596" y="2641460"/>
                </a:cubicBezTo>
                <a:cubicBezTo>
                  <a:pt x="3683596" y="2065904"/>
                  <a:pt x="3217015" y="1599324"/>
                  <a:pt x="2641460" y="1599324"/>
                </a:cubicBezTo>
                <a:close/>
                <a:moveTo>
                  <a:pt x="2641460" y="1055087"/>
                </a:moveTo>
                <a:cubicBezTo>
                  <a:pt x="3517589" y="1055087"/>
                  <a:pt x="4227832" y="1765330"/>
                  <a:pt x="4227832" y="2641460"/>
                </a:cubicBezTo>
                <a:cubicBezTo>
                  <a:pt x="4227832" y="3517589"/>
                  <a:pt x="3517589" y="4227832"/>
                  <a:pt x="2641460" y="4227832"/>
                </a:cubicBezTo>
                <a:cubicBezTo>
                  <a:pt x="1765330" y="4227832"/>
                  <a:pt x="1055087" y="3517589"/>
                  <a:pt x="1055087" y="2641460"/>
                </a:cubicBezTo>
                <a:cubicBezTo>
                  <a:pt x="1055087" y="1765330"/>
                  <a:pt x="1765330" y="1055087"/>
                  <a:pt x="2641460" y="1055087"/>
                </a:cubicBezTo>
                <a:close/>
                <a:moveTo>
                  <a:pt x="2641459" y="516968"/>
                </a:moveTo>
                <a:cubicBezTo>
                  <a:pt x="1468135" y="516968"/>
                  <a:pt x="516968" y="1468136"/>
                  <a:pt x="516968" y="2641459"/>
                </a:cubicBezTo>
                <a:cubicBezTo>
                  <a:pt x="516968" y="3814782"/>
                  <a:pt x="1468135" y="4765950"/>
                  <a:pt x="2641459" y="4765950"/>
                </a:cubicBezTo>
                <a:cubicBezTo>
                  <a:pt x="3814782" y="4765950"/>
                  <a:pt x="4765950" y="3814782"/>
                  <a:pt x="4765950" y="2641459"/>
                </a:cubicBezTo>
                <a:cubicBezTo>
                  <a:pt x="4765950" y="1468136"/>
                  <a:pt x="3814782" y="516968"/>
                  <a:pt x="2641459" y="516968"/>
                </a:cubicBezTo>
                <a:close/>
                <a:moveTo>
                  <a:pt x="2641460" y="0"/>
                </a:moveTo>
                <a:cubicBezTo>
                  <a:pt x="4100298" y="0"/>
                  <a:pt x="5282920" y="1182623"/>
                  <a:pt x="5282920" y="2641460"/>
                </a:cubicBezTo>
                <a:cubicBezTo>
                  <a:pt x="5282920" y="4100298"/>
                  <a:pt x="4100298" y="5282920"/>
                  <a:pt x="2641460" y="5282920"/>
                </a:cubicBezTo>
                <a:cubicBezTo>
                  <a:pt x="1182622" y="5282920"/>
                  <a:pt x="0" y="4100298"/>
                  <a:pt x="0" y="2641460"/>
                </a:cubicBezTo>
                <a:cubicBezTo>
                  <a:pt x="0" y="1182623"/>
                  <a:pt x="1182622" y="0"/>
                  <a:pt x="2641460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rgbClr val="6000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4"/>
          <p:cNvSpPr/>
          <p:nvPr/>
        </p:nvSpPr>
        <p:spPr>
          <a:xfrm>
            <a:off x="1155980" y="2673999"/>
            <a:ext cx="8204037" cy="932093"/>
          </a:xfrm>
          <a:prstGeom prst="homePlate">
            <a:avLst>
              <a:gd fmla="val 50000" name="adj"/>
            </a:avLst>
          </a:prstGeom>
          <a:solidFill>
            <a:schemeClr val="lt1"/>
          </a:solidFill>
          <a:ln cap="flat" cmpd="sng" w="1270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LAN</a:t>
            </a:r>
            <a:endParaRPr/>
          </a:p>
        </p:txBody>
      </p:sp>
      <p:sp>
        <p:nvSpPr>
          <p:cNvPr id="98" name="Google Shape;98;p4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gradFill>
            <a:gsLst>
              <a:gs pos="0">
                <a:srgbClr val="600000"/>
              </a:gs>
              <a:gs pos="7000">
                <a:srgbClr val="600000"/>
              </a:gs>
              <a:gs pos="48000">
                <a:schemeClr val="accent2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4"/>
          <p:cNvSpPr/>
          <p:nvPr/>
        </p:nvSpPr>
        <p:spPr>
          <a:xfrm>
            <a:off x="0" y="0"/>
            <a:ext cx="685800" cy="6248400"/>
          </a:xfrm>
          <a:prstGeom prst="rect">
            <a:avLst/>
          </a:prstGeom>
          <a:gradFill>
            <a:gsLst>
              <a:gs pos="0">
                <a:schemeClr val="accent2"/>
              </a:gs>
              <a:gs pos="63000">
                <a:schemeClr val="accent2"/>
              </a:gs>
              <a:gs pos="100000">
                <a:srgbClr val="600000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4"/>
          <p:cNvSpPr txBox="1"/>
          <p:nvPr/>
        </p:nvSpPr>
        <p:spPr>
          <a:xfrm rot="5400000">
            <a:off x="-2331667" y="2570467"/>
            <a:ext cx="530173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 TARGET</a:t>
            </a:r>
            <a:endParaRPr/>
          </a:p>
        </p:txBody>
      </p:sp>
      <p:sp>
        <p:nvSpPr>
          <p:cNvPr id="101" name="Google Shape;101;p4"/>
          <p:cNvSpPr txBox="1"/>
          <p:nvPr/>
        </p:nvSpPr>
        <p:spPr>
          <a:xfrm>
            <a:off x="6762424" y="6376126"/>
            <a:ext cx="5301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4"/>
          <p:cNvSpPr txBox="1"/>
          <p:nvPr/>
        </p:nvSpPr>
        <p:spPr>
          <a:xfrm>
            <a:off x="6762424" y="6376126"/>
            <a:ext cx="5301600" cy="6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Crosby ISD Proposed Bond Election</a:t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4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5f51a9a226_0_72"/>
          <p:cNvSpPr/>
          <p:nvPr/>
        </p:nvSpPr>
        <p:spPr>
          <a:xfrm rot="10800000">
            <a:off x="634298" y="-1198399"/>
            <a:ext cx="7458044" cy="7510662"/>
          </a:xfrm>
          <a:custGeom>
            <a:rect b="b" l="l" r="r" t="t"/>
            <a:pathLst>
              <a:path extrusionOk="0" h="5867705" w="5826597">
                <a:moveTo>
                  <a:pt x="4528637" y="0"/>
                </a:moveTo>
                <a:lnTo>
                  <a:pt x="5826597" y="0"/>
                </a:lnTo>
                <a:lnTo>
                  <a:pt x="5826597" y="1354265"/>
                </a:lnTo>
                <a:lnTo>
                  <a:pt x="5780845" y="1366029"/>
                </a:lnTo>
                <a:cubicBezTo>
                  <a:pt x="5710350" y="1380455"/>
                  <a:pt x="5637359" y="1388030"/>
                  <a:pt x="5562598" y="1388030"/>
                </a:cubicBezTo>
                <a:cubicBezTo>
                  <a:pt x="4964516" y="1388030"/>
                  <a:pt x="4479674" y="903188"/>
                  <a:pt x="4479674" y="305105"/>
                </a:cubicBezTo>
                <a:cubicBezTo>
                  <a:pt x="4479674" y="230345"/>
                  <a:pt x="4487250" y="157354"/>
                  <a:pt x="4501675" y="86859"/>
                </a:cubicBezTo>
                <a:close/>
                <a:moveTo>
                  <a:pt x="2237293" y="0"/>
                </a:moveTo>
                <a:lnTo>
                  <a:pt x="3391632" y="0"/>
                </a:lnTo>
                <a:lnTo>
                  <a:pt x="3379313" y="80719"/>
                </a:lnTo>
                <a:cubicBezTo>
                  <a:pt x="3371820" y="154495"/>
                  <a:pt x="3367982" y="229352"/>
                  <a:pt x="3367982" y="305105"/>
                </a:cubicBezTo>
                <a:cubicBezTo>
                  <a:pt x="3367982" y="1517156"/>
                  <a:pt x="4350546" y="2499720"/>
                  <a:pt x="5562598" y="2499720"/>
                </a:cubicBezTo>
                <a:cubicBezTo>
                  <a:pt x="5638351" y="2499720"/>
                  <a:pt x="5713208" y="2495882"/>
                  <a:pt x="5786984" y="2488390"/>
                </a:cubicBezTo>
                <a:lnTo>
                  <a:pt x="5826597" y="2482344"/>
                </a:lnTo>
                <a:lnTo>
                  <a:pt x="5826597" y="3634467"/>
                </a:lnTo>
                <a:lnTo>
                  <a:pt x="5734511" y="3641469"/>
                </a:lnTo>
                <a:cubicBezTo>
                  <a:pt x="5677571" y="3644356"/>
                  <a:pt x="5620255" y="3645816"/>
                  <a:pt x="5562598" y="3645816"/>
                </a:cubicBezTo>
                <a:cubicBezTo>
                  <a:pt x="3717573" y="3645816"/>
                  <a:pt x="2221886" y="2150128"/>
                  <a:pt x="2221886" y="305105"/>
                </a:cubicBezTo>
                <a:close/>
                <a:moveTo>
                  <a:pt x="8672" y="0"/>
                </a:moveTo>
                <a:lnTo>
                  <a:pt x="1104079" y="0"/>
                </a:lnTo>
                <a:lnTo>
                  <a:pt x="1088673" y="305103"/>
                </a:lnTo>
                <a:cubicBezTo>
                  <a:pt x="1088673" y="2775982"/>
                  <a:pt x="3091716" y="4779028"/>
                  <a:pt x="5562596" y="4779028"/>
                </a:cubicBezTo>
                <a:cubicBezTo>
                  <a:pt x="5639811" y="4779028"/>
                  <a:pt x="5716569" y="4777072"/>
                  <a:pt x="5792823" y="4773207"/>
                </a:cubicBezTo>
                <a:lnTo>
                  <a:pt x="5826597" y="4770639"/>
                </a:lnTo>
                <a:lnTo>
                  <a:pt x="5826597" y="5861030"/>
                </a:lnTo>
                <a:lnTo>
                  <a:pt x="5562598" y="5867705"/>
                </a:lnTo>
                <a:cubicBezTo>
                  <a:pt x="2490460" y="5867705"/>
                  <a:pt x="0" y="3377244"/>
                  <a:pt x="0" y="305105"/>
                </a:cubicBezTo>
                <a:cubicBezTo>
                  <a:pt x="0" y="209101"/>
                  <a:pt x="2433" y="113665"/>
                  <a:pt x="7239" y="18855"/>
                </a:cubicBez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g25f51a9a226_0_72"/>
          <p:cNvSpPr txBox="1"/>
          <p:nvPr/>
        </p:nvSpPr>
        <p:spPr>
          <a:xfrm>
            <a:off x="1155980" y="2155685"/>
            <a:ext cx="5643600" cy="518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08" name="Google Shape;208;g25f51a9a226_0_72"/>
          <p:cNvSpPr/>
          <p:nvPr/>
        </p:nvSpPr>
        <p:spPr>
          <a:xfrm>
            <a:off x="6438900" y="482740"/>
            <a:ext cx="5282920" cy="5282920"/>
          </a:xfrm>
          <a:custGeom>
            <a:rect b="b" l="l" r="r" t="t"/>
            <a:pathLst>
              <a:path extrusionOk="0" h="5282920" w="5282920">
                <a:moveTo>
                  <a:pt x="2641460" y="2127222"/>
                </a:moveTo>
                <a:cubicBezTo>
                  <a:pt x="2925466" y="2127222"/>
                  <a:pt x="3155698" y="2357454"/>
                  <a:pt x="3155698" y="2641460"/>
                </a:cubicBezTo>
                <a:cubicBezTo>
                  <a:pt x="3155698" y="2925466"/>
                  <a:pt x="2925466" y="3155698"/>
                  <a:pt x="2641460" y="3155698"/>
                </a:cubicBezTo>
                <a:cubicBezTo>
                  <a:pt x="2357454" y="3155698"/>
                  <a:pt x="2127222" y="2925466"/>
                  <a:pt x="2127222" y="2641460"/>
                </a:cubicBezTo>
                <a:cubicBezTo>
                  <a:pt x="2127222" y="2357454"/>
                  <a:pt x="2357454" y="2127222"/>
                  <a:pt x="2641460" y="2127222"/>
                </a:cubicBezTo>
                <a:close/>
                <a:moveTo>
                  <a:pt x="2641460" y="1599324"/>
                </a:moveTo>
                <a:cubicBezTo>
                  <a:pt x="2065904" y="1599324"/>
                  <a:pt x="1599323" y="2065904"/>
                  <a:pt x="1599323" y="2641460"/>
                </a:cubicBezTo>
                <a:cubicBezTo>
                  <a:pt x="1599323" y="3217015"/>
                  <a:pt x="2065904" y="3683596"/>
                  <a:pt x="2641460" y="3683596"/>
                </a:cubicBezTo>
                <a:cubicBezTo>
                  <a:pt x="3217015" y="3683596"/>
                  <a:pt x="3683596" y="3217015"/>
                  <a:pt x="3683596" y="2641460"/>
                </a:cubicBezTo>
                <a:cubicBezTo>
                  <a:pt x="3683596" y="2065904"/>
                  <a:pt x="3217015" y="1599324"/>
                  <a:pt x="2641460" y="1599324"/>
                </a:cubicBezTo>
                <a:close/>
                <a:moveTo>
                  <a:pt x="2641460" y="1055087"/>
                </a:moveTo>
                <a:cubicBezTo>
                  <a:pt x="3517589" y="1055087"/>
                  <a:pt x="4227832" y="1765330"/>
                  <a:pt x="4227832" y="2641460"/>
                </a:cubicBezTo>
                <a:cubicBezTo>
                  <a:pt x="4227832" y="3517589"/>
                  <a:pt x="3517589" y="4227832"/>
                  <a:pt x="2641460" y="4227832"/>
                </a:cubicBezTo>
                <a:cubicBezTo>
                  <a:pt x="1765330" y="4227832"/>
                  <a:pt x="1055087" y="3517589"/>
                  <a:pt x="1055087" y="2641460"/>
                </a:cubicBezTo>
                <a:cubicBezTo>
                  <a:pt x="1055087" y="1765330"/>
                  <a:pt x="1765330" y="1055087"/>
                  <a:pt x="2641460" y="1055087"/>
                </a:cubicBezTo>
                <a:close/>
                <a:moveTo>
                  <a:pt x="2641459" y="516968"/>
                </a:moveTo>
                <a:cubicBezTo>
                  <a:pt x="1468135" y="516968"/>
                  <a:pt x="516968" y="1468136"/>
                  <a:pt x="516968" y="2641459"/>
                </a:cubicBezTo>
                <a:cubicBezTo>
                  <a:pt x="516968" y="3814782"/>
                  <a:pt x="1468135" y="4765950"/>
                  <a:pt x="2641459" y="4765950"/>
                </a:cubicBezTo>
                <a:cubicBezTo>
                  <a:pt x="3814782" y="4765950"/>
                  <a:pt x="4765950" y="3814782"/>
                  <a:pt x="4765950" y="2641459"/>
                </a:cubicBezTo>
                <a:cubicBezTo>
                  <a:pt x="4765950" y="1468136"/>
                  <a:pt x="3814782" y="516968"/>
                  <a:pt x="2641459" y="516968"/>
                </a:cubicBezTo>
                <a:close/>
                <a:moveTo>
                  <a:pt x="2641460" y="0"/>
                </a:moveTo>
                <a:cubicBezTo>
                  <a:pt x="4100298" y="0"/>
                  <a:pt x="5282920" y="1182623"/>
                  <a:pt x="5282920" y="2641460"/>
                </a:cubicBezTo>
                <a:cubicBezTo>
                  <a:pt x="5282920" y="4100298"/>
                  <a:pt x="4100298" y="5282920"/>
                  <a:pt x="2641460" y="5282920"/>
                </a:cubicBezTo>
                <a:cubicBezTo>
                  <a:pt x="1182622" y="5282920"/>
                  <a:pt x="0" y="4100298"/>
                  <a:pt x="0" y="2641460"/>
                </a:cubicBezTo>
                <a:cubicBezTo>
                  <a:pt x="0" y="1182623"/>
                  <a:pt x="1182622" y="0"/>
                  <a:pt x="2641460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rgbClr val="600000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g25f51a9a226_0_72"/>
          <p:cNvSpPr/>
          <p:nvPr/>
        </p:nvSpPr>
        <p:spPr>
          <a:xfrm>
            <a:off x="1155980" y="2673999"/>
            <a:ext cx="8204100" cy="932100"/>
          </a:xfrm>
          <a:prstGeom prst="homePlate">
            <a:avLst>
              <a:gd fmla="val 50000" name="adj"/>
            </a:avLst>
          </a:prstGeom>
          <a:solidFill>
            <a:schemeClr val="lt1"/>
          </a:solidFill>
          <a:ln cap="flat" cmpd="sng" w="1270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DEMOGRAPHIC REALITY</a:t>
            </a:r>
            <a:endParaRPr/>
          </a:p>
        </p:txBody>
      </p:sp>
      <p:sp>
        <p:nvSpPr>
          <p:cNvPr id="210" name="Google Shape;210;g25f51a9a226_0_72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gradFill>
            <a:gsLst>
              <a:gs pos="0">
                <a:srgbClr val="600000"/>
              </a:gs>
              <a:gs pos="7000">
                <a:srgbClr val="600000"/>
              </a:gs>
              <a:gs pos="48000">
                <a:schemeClr val="accent2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g25f51a9a226_0_72"/>
          <p:cNvSpPr/>
          <p:nvPr/>
        </p:nvSpPr>
        <p:spPr>
          <a:xfrm>
            <a:off x="0" y="0"/>
            <a:ext cx="685800" cy="6248400"/>
          </a:xfrm>
          <a:prstGeom prst="rect">
            <a:avLst/>
          </a:prstGeom>
          <a:gradFill>
            <a:gsLst>
              <a:gs pos="0">
                <a:schemeClr val="accent2"/>
              </a:gs>
              <a:gs pos="63000">
                <a:schemeClr val="accent2"/>
              </a:gs>
              <a:gs pos="100000">
                <a:srgbClr val="600000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g25f51a9a226_0_72"/>
          <p:cNvSpPr txBox="1"/>
          <p:nvPr/>
        </p:nvSpPr>
        <p:spPr>
          <a:xfrm rot="5400000">
            <a:off x="-2331584" y="2570416"/>
            <a:ext cx="5301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 TARGET</a:t>
            </a:r>
            <a:endParaRPr/>
          </a:p>
        </p:txBody>
      </p:sp>
      <p:sp>
        <p:nvSpPr>
          <p:cNvPr id="213" name="Google Shape;213;g25f51a9a226_0_72"/>
          <p:cNvSpPr txBox="1"/>
          <p:nvPr/>
        </p:nvSpPr>
        <p:spPr>
          <a:xfrm>
            <a:off x="6762424" y="6376126"/>
            <a:ext cx="5301600" cy="6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Crosby ISD Proposed Bond Election</a:t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4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g25f5f99c422_0_0"/>
          <p:cNvPicPr preferRelativeResize="0"/>
          <p:nvPr/>
        </p:nvPicPr>
        <p:blipFill rotWithShape="1">
          <a:blip r:embed="rId4">
            <a:alphaModFix/>
          </a:blip>
          <a:srcRect b="7784" l="0" r="0" t="7784"/>
          <a:stretch/>
        </p:blipFill>
        <p:spPr>
          <a:xfrm>
            <a:off x="0" y="0"/>
            <a:ext cx="12191995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g25f5f99c422_0_0"/>
          <p:cNvSpPr/>
          <p:nvPr/>
        </p:nvSpPr>
        <p:spPr>
          <a:xfrm>
            <a:off x="341981" y="228600"/>
            <a:ext cx="11508217" cy="6453972"/>
          </a:xfrm>
          <a:custGeom>
            <a:rect b="b" l="l" r="r" t="t"/>
            <a:pathLst>
              <a:path extrusionOk="0" h="3517151" w="6297246">
                <a:moveTo>
                  <a:pt x="0" y="0"/>
                </a:moveTo>
                <a:lnTo>
                  <a:pt x="6297246" y="0"/>
                </a:lnTo>
                <a:lnTo>
                  <a:pt x="6297246" y="3517151"/>
                </a:lnTo>
                <a:lnTo>
                  <a:pt x="0" y="3517151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</p:sp>
      <p:sp>
        <p:nvSpPr>
          <p:cNvPr id="224" name="Google Shape;224;g25f5f99c422_0_0"/>
          <p:cNvSpPr txBox="1"/>
          <p:nvPr/>
        </p:nvSpPr>
        <p:spPr>
          <a:xfrm>
            <a:off x="672637" y="394209"/>
            <a:ext cx="8616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7A1616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Current Enrollment (August 18, 2023)</a:t>
            </a:r>
            <a:endParaRPr/>
          </a:p>
        </p:txBody>
      </p:sp>
      <p:graphicFrame>
        <p:nvGraphicFramePr>
          <p:cNvPr id="225" name="Google Shape;225;g25f5f99c422_0_0"/>
          <p:cNvGraphicFramePr/>
          <p:nvPr/>
        </p:nvGraphicFramePr>
        <p:xfrm>
          <a:off x="1157573" y="113050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{1E777B23-E527-4DAE-A658-A82A094E1FC2}</a:tableStyleId>
              </a:tblPr>
              <a:tblGrid>
                <a:gridCol w="4604700"/>
                <a:gridCol w="5096675"/>
              </a:tblGrid>
              <a:tr h="10156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cap="none" strike="noStrike"/>
                        <a:t>Grades 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/>
                        <a:t>Enrollment Count 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10156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EE-5th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3,164</a:t>
                      </a:r>
                      <a:endParaRPr sz="3200"/>
                    </a:p>
                  </a:txBody>
                  <a:tcPr marT="45725" marB="45725" marR="91450" marL="91450"/>
                </a:tc>
              </a:tr>
              <a:tr h="10156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6th-8th 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1,567</a:t>
                      </a:r>
                      <a:endParaRPr sz="3200"/>
                    </a:p>
                  </a:txBody>
                  <a:tcPr marT="45725" marB="45725" marR="91450" marL="91450"/>
                </a:tc>
              </a:tr>
              <a:tr h="10156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9th-12th 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2,096</a:t>
                      </a:r>
                      <a:endParaRPr sz="3200"/>
                    </a:p>
                  </a:txBody>
                  <a:tcPr marT="45725" marB="45725" marR="91450" marL="91450"/>
                </a:tc>
              </a:tr>
              <a:tr h="10156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Calibri"/>
                        <a:buNone/>
                      </a:pPr>
                      <a:r>
                        <a:rPr b="1" i="1" lang="en-US" sz="3600"/>
                        <a:t>Total</a:t>
                      </a:r>
                      <a:r>
                        <a:rPr lang="en-US" sz="3600"/>
                        <a:t> 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6,827</a:t>
                      </a:r>
                      <a:endParaRPr sz="32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g25f5f99c422_0_11"/>
          <p:cNvPicPr preferRelativeResize="0"/>
          <p:nvPr/>
        </p:nvPicPr>
        <p:blipFill rotWithShape="1">
          <a:blip r:embed="rId3">
            <a:alphaModFix/>
          </a:blip>
          <a:srcRect b="7784" l="0" r="0" t="7784"/>
          <a:stretch/>
        </p:blipFill>
        <p:spPr>
          <a:xfrm>
            <a:off x="0" y="0"/>
            <a:ext cx="12191995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g25f5f99c422_0_11"/>
          <p:cNvSpPr/>
          <p:nvPr/>
        </p:nvSpPr>
        <p:spPr>
          <a:xfrm>
            <a:off x="341981" y="228600"/>
            <a:ext cx="11508217" cy="6453972"/>
          </a:xfrm>
          <a:custGeom>
            <a:rect b="b" l="l" r="r" t="t"/>
            <a:pathLst>
              <a:path extrusionOk="0" h="3517151" w="6297246">
                <a:moveTo>
                  <a:pt x="0" y="0"/>
                </a:moveTo>
                <a:lnTo>
                  <a:pt x="6297246" y="0"/>
                </a:lnTo>
                <a:lnTo>
                  <a:pt x="6297246" y="3517151"/>
                </a:lnTo>
                <a:lnTo>
                  <a:pt x="0" y="3517151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</p:sp>
      <p:sp>
        <p:nvSpPr>
          <p:cNvPr id="236" name="Google Shape;236;g25f5f99c422_0_11"/>
          <p:cNvSpPr txBox="1"/>
          <p:nvPr/>
        </p:nvSpPr>
        <p:spPr>
          <a:xfrm>
            <a:off x="672637" y="394209"/>
            <a:ext cx="8616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7A1616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Enrollment</a:t>
            </a:r>
            <a:r>
              <a:rPr b="1" lang="en-US" sz="3300">
                <a:solidFill>
                  <a:srgbClr val="7A1616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Reality  </a:t>
            </a:r>
            <a:endParaRPr/>
          </a:p>
        </p:txBody>
      </p:sp>
      <p:graphicFrame>
        <p:nvGraphicFramePr>
          <p:cNvPr id="237" name="Google Shape;237;g25f5f99c422_0_11"/>
          <p:cNvGraphicFramePr/>
          <p:nvPr/>
        </p:nvGraphicFramePr>
        <p:xfrm>
          <a:off x="2128525" y="128290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{1E777B23-E527-4DAE-A658-A82A094E1FC2}</a:tableStyleId>
              </a:tblPr>
              <a:tblGrid>
                <a:gridCol w="2146175"/>
                <a:gridCol w="2583225"/>
                <a:gridCol w="2583225"/>
              </a:tblGrid>
              <a:tr h="1524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Campus</a:t>
                      </a:r>
                      <a:endParaRPr sz="19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Building Capacity </a:t>
                      </a:r>
                      <a:endParaRPr sz="19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Enrollment  as of 8-18-23 </a:t>
                      </a:r>
                      <a:endParaRPr sz="1900"/>
                    </a:p>
                  </a:txBody>
                  <a:tcPr marT="45725" marB="45725" marR="91450" marL="91450"/>
                </a:tc>
              </a:tr>
              <a:tr h="254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100"/>
                        <a:t>BES</a:t>
                      </a:r>
                      <a:endParaRPr sz="25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100"/>
                        <a:t>750</a:t>
                      </a:r>
                      <a:endParaRPr sz="31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100"/>
                        <a:t>556</a:t>
                      </a:r>
                      <a:endParaRPr sz="3100"/>
                    </a:p>
                  </a:txBody>
                  <a:tcPr marT="45725" marB="45725" marR="91450" marL="91450"/>
                </a:tc>
              </a:tr>
              <a:tr h="254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100"/>
                        <a:t>CES</a:t>
                      </a:r>
                      <a:endParaRPr sz="25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100"/>
                        <a:t>750</a:t>
                      </a:r>
                      <a:endParaRPr sz="31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100"/>
                        <a:t>699</a:t>
                      </a:r>
                      <a:endParaRPr sz="3100"/>
                    </a:p>
                  </a:txBody>
                  <a:tcPr marT="45725" marB="45725" marR="91450" marL="91450"/>
                </a:tc>
              </a:tr>
              <a:tr h="254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100"/>
                        <a:t>CKC</a:t>
                      </a:r>
                      <a:endParaRPr sz="25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100"/>
                        <a:t>750</a:t>
                      </a:r>
                      <a:endParaRPr sz="31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100"/>
                        <a:t>600</a:t>
                      </a:r>
                      <a:endParaRPr sz="3100"/>
                    </a:p>
                  </a:txBody>
                  <a:tcPr marT="45725" marB="45725" marR="91450" marL="91450"/>
                </a:tc>
              </a:tr>
              <a:tr h="254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i="0" lang="en-US" sz="3100"/>
                        <a:t>DES</a:t>
                      </a:r>
                      <a:endParaRPr sz="25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Calibri"/>
                        <a:buNone/>
                      </a:pPr>
                      <a:r>
                        <a:rPr lang="en-US" sz="3100"/>
                        <a:t>750</a:t>
                      </a:r>
                      <a:endParaRPr sz="31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Calibri"/>
                        <a:buNone/>
                      </a:pPr>
                      <a:r>
                        <a:rPr lang="en-US" sz="3100"/>
                        <a:t>615</a:t>
                      </a:r>
                      <a:endParaRPr sz="3100"/>
                    </a:p>
                  </a:txBody>
                  <a:tcPr marT="45725" marB="45725" marR="91450" marL="91450"/>
                </a:tc>
              </a:tr>
              <a:tr h="254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i="0" lang="en-US" sz="3100"/>
                        <a:t>NES</a:t>
                      </a:r>
                      <a:endParaRPr sz="25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Calibri"/>
                        <a:buNone/>
                      </a:pPr>
                      <a:r>
                        <a:rPr lang="en-US" sz="3100"/>
                        <a:t>750</a:t>
                      </a:r>
                      <a:endParaRPr sz="31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Calibri"/>
                        <a:buNone/>
                      </a:pPr>
                      <a:r>
                        <a:rPr lang="en-US" sz="3100"/>
                        <a:t>695</a:t>
                      </a:r>
                      <a:endParaRPr sz="3100"/>
                    </a:p>
                  </a:txBody>
                  <a:tcPr marT="45725" marB="45725" marR="91450" marL="91450"/>
                </a:tc>
              </a:tr>
              <a:tr h="254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i="0" lang="en-US" sz="3100"/>
                        <a:t>CMS</a:t>
                      </a:r>
                      <a:endParaRPr sz="25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Calibri"/>
                        <a:buNone/>
                      </a:pPr>
                      <a:r>
                        <a:rPr lang="en-US" sz="3100"/>
                        <a:t>1,525</a:t>
                      </a:r>
                      <a:endParaRPr sz="31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Calibri"/>
                        <a:buNone/>
                      </a:pPr>
                      <a:r>
                        <a:rPr lang="en-US" sz="3100"/>
                        <a:t>1,567</a:t>
                      </a:r>
                      <a:endParaRPr sz="3100"/>
                    </a:p>
                  </a:txBody>
                  <a:tcPr marT="45725" marB="45725" marR="91450" marL="91450"/>
                </a:tc>
              </a:tr>
              <a:tr h="5486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i="0" lang="en-US" sz="3100"/>
                        <a:t>CHS</a:t>
                      </a:r>
                      <a:endParaRPr sz="25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Calibri"/>
                        <a:buNone/>
                      </a:pPr>
                      <a:r>
                        <a:rPr lang="en-US" sz="3100"/>
                        <a:t>1,925</a:t>
                      </a:r>
                      <a:endParaRPr sz="31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Calibri"/>
                        <a:buNone/>
                      </a:pPr>
                      <a:r>
                        <a:rPr lang="en-US" sz="3100"/>
                        <a:t>2,096</a:t>
                      </a:r>
                      <a:endParaRPr sz="3100"/>
                    </a:p>
                  </a:txBody>
                  <a:tcPr marT="45725" marB="45725" marR="91450" marL="91450"/>
                </a:tc>
              </a:tr>
              <a:tr h="5486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1" i="1" lang="en-US" sz="3100"/>
                        <a:t>Total </a:t>
                      </a:r>
                      <a:endParaRPr sz="25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Calibri"/>
                        <a:buNone/>
                      </a:pPr>
                      <a:r>
                        <a:rPr lang="en-US" sz="3100"/>
                        <a:t>7,200</a:t>
                      </a:r>
                      <a:endParaRPr sz="31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Calibri"/>
                        <a:buNone/>
                      </a:pPr>
                      <a:r>
                        <a:rPr lang="en-US" sz="3100"/>
                        <a:t>6,827</a:t>
                      </a:r>
                      <a:endParaRPr sz="31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238" name="Google Shape;238;g25f5f99c422_0_11"/>
          <p:cNvSpPr txBox="1"/>
          <p:nvPr/>
        </p:nvSpPr>
        <p:spPr>
          <a:xfrm>
            <a:off x="1528888" y="6144550"/>
            <a:ext cx="8511900" cy="8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**Newport Pointe, Newport Preserve, and Sweetgrass will be zoned to BES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5f51a9a226_0_39"/>
          <p:cNvSpPr/>
          <p:nvPr/>
        </p:nvSpPr>
        <p:spPr>
          <a:xfrm rot="10800000">
            <a:off x="634298" y="-1198399"/>
            <a:ext cx="7458044" cy="7510662"/>
          </a:xfrm>
          <a:custGeom>
            <a:rect b="b" l="l" r="r" t="t"/>
            <a:pathLst>
              <a:path extrusionOk="0" h="5867705" w="5826597">
                <a:moveTo>
                  <a:pt x="4528637" y="0"/>
                </a:moveTo>
                <a:lnTo>
                  <a:pt x="5826597" y="0"/>
                </a:lnTo>
                <a:lnTo>
                  <a:pt x="5826597" y="1354265"/>
                </a:lnTo>
                <a:lnTo>
                  <a:pt x="5780845" y="1366029"/>
                </a:lnTo>
                <a:cubicBezTo>
                  <a:pt x="5710350" y="1380455"/>
                  <a:pt x="5637359" y="1388030"/>
                  <a:pt x="5562598" y="1388030"/>
                </a:cubicBezTo>
                <a:cubicBezTo>
                  <a:pt x="4964516" y="1388030"/>
                  <a:pt x="4479674" y="903188"/>
                  <a:pt x="4479674" y="305105"/>
                </a:cubicBezTo>
                <a:cubicBezTo>
                  <a:pt x="4479674" y="230345"/>
                  <a:pt x="4487250" y="157354"/>
                  <a:pt x="4501675" y="86859"/>
                </a:cubicBezTo>
                <a:close/>
                <a:moveTo>
                  <a:pt x="2237293" y="0"/>
                </a:moveTo>
                <a:lnTo>
                  <a:pt x="3391632" y="0"/>
                </a:lnTo>
                <a:lnTo>
                  <a:pt x="3379313" y="80719"/>
                </a:lnTo>
                <a:cubicBezTo>
                  <a:pt x="3371820" y="154495"/>
                  <a:pt x="3367982" y="229352"/>
                  <a:pt x="3367982" y="305105"/>
                </a:cubicBezTo>
                <a:cubicBezTo>
                  <a:pt x="3367982" y="1517156"/>
                  <a:pt x="4350546" y="2499720"/>
                  <a:pt x="5562598" y="2499720"/>
                </a:cubicBezTo>
                <a:cubicBezTo>
                  <a:pt x="5638351" y="2499720"/>
                  <a:pt x="5713208" y="2495882"/>
                  <a:pt x="5786984" y="2488390"/>
                </a:cubicBezTo>
                <a:lnTo>
                  <a:pt x="5826597" y="2482344"/>
                </a:lnTo>
                <a:lnTo>
                  <a:pt x="5826597" y="3634467"/>
                </a:lnTo>
                <a:lnTo>
                  <a:pt x="5734511" y="3641469"/>
                </a:lnTo>
                <a:cubicBezTo>
                  <a:pt x="5677571" y="3644356"/>
                  <a:pt x="5620255" y="3645816"/>
                  <a:pt x="5562598" y="3645816"/>
                </a:cubicBezTo>
                <a:cubicBezTo>
                  <a:pt x="3717573" y="3645816"/>
                  <a:pt x="2221886" y="2150128"/>
                  <a:pt x="2221886" y="305105"/>
                </a:cubicBezTo>
                <a:close/>
                <a:moveTo>
                  <a:pt x="8672" y="0"/>
                </a:moveTo>
                <a:lnTo>
                  <a:pt x="1104079" y="0"/>
                </a:lnTo>
                <a:lnTo>
                  <a:pt x="1088673" y="305103"/>
                </a:lnTo>
                <a:cubicBezTo>
                  <a:pt x="1088673" y="2775982"/>
                  <a:pt x="3091716" y="4779028"/>
                  <a:pt x="5562596" y="4779028"/>
                </a:cubicBezTo>
                <a:cubicBezTo>
                  <a:pt x="5639811" y="4779028"/>
                  <a:pt x="5716569" y="4777072"/>
                  <a:pt x="5792823" y="4773207"/>
                </a:cubicBezTo>
                <a:lnTo>
                  <a:pt x="5826597" y="4770639"/>
                </a:lnTo>
                <a:lnTo>
                  <a:pt x="5826597" y="5861030"/>
                </a:lnTo>
                <a:lnTo>
                  <a:pt x="5562598" y="5867705"/>
                </a:lnTo>
                <a:cubicBezTo>
                  <a:pt x="2490460" y="5867705"/>
                  <a:pt x="0" y="3377244"/>
                  <a:pt x="0" y="305105"/>
                </a:cubicBezTo>
                <a:cubicBezTo>
                  <a:pt x="0" y="209101"/>
                  <a:pt x="2433" y="113665"/>
                  <a:pt x="7239" y="18855"/>
                </a:cubicBez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g25f51a9a226_0_39"/>
          <p:cNvSpPr txBox="1"/>
          <p:nvPr/>
        </p:nvSpPr>
        <p:spPr>
          <a:xfrm>
            <a:off x="1155980" y="2155685"/>
            <a:ext cx="5643600" cy="518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45" name="Google Shape;245;g25f51a9a226_0_39"/>
          <p:cNvSpPr/>
          <p:nvPr/>
        </p:nvSpPr>
        <p:spPr>
          <a:xfrm>
            <a:off x="6438900" y="482740"/>
            <a:ext cx="5282920" cy="5282920"/>
          </a:xfrm>
          <a:custGeom>
            <a:rect b="b" l="l" r="r" t="t"/>
            <a:pathLst>
              <a:path extrusionOk="0" h="5282920" w="5282920">
                <a:moveTo>
                  <a:pt x="2641460" y="2127222"/>
                </a:moveTo>
                <a:cubicBezTo>
                  <a:pt x="2925466" y="2127222"/>
                  <a:pt x="3155698" y="2357454"/>
                  <a:pt x="3155698" y="2641460"/>
                </a:cubicBezTo>
                <a:cubicBezTo>
                  <a:pt x="3155698" y="2925466"/>
                  <a:pt x="2925466" y="3155698"/>
                  <a:pt x="2641460" y="3155698"/>
                </a:cubicBezTo>
                <a:cubicBezTo>
                  <a:pt x="2357454" y="3155698"/>
                  <a:pt x="2127222" y="2925466"/>
                  <a:pt x="2127222" y="2641460"/>
                </a:cubicBezTo>
                <a:cubicBezTo>
                  <a:pt x="2127222" y="2357454"/>
                  <a:pt x="2357454" y="2127222"/>
                  <a:pt x="2641460" y="2127222"/>
                </a:cubicBezTo>
                <a:close/>
                <a:moveTo>
                  <a:pt x="2641460" y="1599324"/>
                </a:moveTo>
                <a:cubicBezTo>
                  <a:pt x="2065904" y="1599324"/>
                  <a:pt x="1599323" y="2065904"/>
                  <a:pt x="1599323" y="2641460"/>
                </a:cubicBezTo>
                <a:cubicBezTo>
                  <a:pt x="1599323" y="3217015"/>
                  <a:pt x="2065904" y="3683596"/>
                  <a:pt x="2641460" y="3683596"/>
                </a:cubicBezTo>
                <a:cubicBezTo>
                  <a:pt x="3217015" y="3683596"/>
                  <a:pt x="3683596" y="3217015"/>
                  <a:pt x="3683596" y="2641460"/>
                </a:cubicBezTo>
                <a:cubicBezTo>
                  <a:pt x="3683596" y="2065904"/>
                  <a:pt x="3217015" y="1599324"/>
                  <a:pt x="2641460" y="1599324"/>
                </a:cubicBezTo>
                <a:close/>
                <a:moveTo>
                  <a:pt x="2641460" y="1055087"/>
                </a:moveTo>
                <a:cubicBezTo>
                  <a:pt x="3517589" y="1055087"/>
                  <a:pt x="4227832" y="1765330"/>
                  <a:pt x="4227832" y="2641460"/>
                </a:cubicBezTo>
                <a:cubicBezTo>
                  <a:pt x="4227832" y="3517589"/>
                  <a:pt x="3517589" y="4227832"/>
                  <a:pt x="2641460" y="4227832"/>
                </a:cubicBezTo>
                <a:cubicBezTo>
                  <a:pt x="1765330" y="4227832"/>
                  <a:pt x="1055087" y="3517589"/>
                  <a:pt x="1055087" y="2641460"/>
                </a:cubicBezTo>
                <a:cubicBezTo>
                  <a:pt x="1055087" y="1765330"/>
                  <a:pt x="1765330" y="1055087"/>
                  <a:pt x="2641460" y="1055087"/>
                </a:cubicBezTo>
                <a:close/>
                <a:moveTo>
                  <a:pt x="2641459" y="516968"/>
                </a:moveTo>
                <a:cubicBezTo>
                  <a:pt x="1468135" y="516968"/>
                  <a:pt x="516968" y="1468136"/>
                  <a:pt x="516968" y="2641459"/>
                </a:cubicBezTo>
                <a:cubicBezTo>
                  <a:pt x="516968" y="3814782"/>
                  <a:pt x="1468135" y="4765950"/>
                  <a:pt x="2641459" y="4765950"/>
                </a:cubicBezTo>
                <a:cubicBezTo>
                  <a:pt x="3814782" y="4765950"/>
                  <a:pt x="4765950" y="3814782"/>
                  <a:pt x="4765950" y="2641459"/>
                </a:cubicBezTo>
                <a:cubicBezTo>
                  <a:pt x="4765950" y="1468136"/>
                  <a:pt x="3814782" y="516968"/>
                  <a:pt x="2641459" y="516968"/>
                </a:cubicBezTo>
                <a:close/>
                <a:moveTo>
                  <a:pt x="2641460" y="0"/>
                </a:moveTo>
                <a:cubicBezTo>
                  <a:pt x="4100298" y="0"/>
                  <a:pt x="5282920" y="1182623"/>
                  <a:pt x="5282920" y="2641460"/>
                </a:cubicBezTo>
                <a:cubicBezTo>
                  <a:pt x="5282920" y="4100298"/>
                  <a:pt x="4100298" y="5282920"/>
                  <a:pt x="2641460" y="5282920"/>
                </a:cubicBezTo>
                <a:cubicBezTo>
                  <a:pt x="1182622" y="5282920"/>
                  <a:pt x="0" y="4100298"/>
                  <a:pt x="0" y="2641460"/>
                </a:cubicBezTo>
                <a:cubicBezTo>
                  <a:pt x="0" y="1182623"/>
                  <a:pt x="1182622" y="0"/>
                  <a:pt x="2641460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rgbClr val="600000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g25f51a9a226_0_39"/>
          <p:cNvSpPr/>
          <p:nvPr/>
        </p:nvSpPr>
        <p:spPr>
          <a:xfrm>
            <a:off x="999400" y="1949850"/>
            <a:ext cx="8204100" cy="2348700"/>
          </a:xfrm>
          <a:prstGeom prst="homePlate">
            <a:avLst>
              <a:gd fmla="val 50000" name="adj"/>
            </a:avLst>
          </a:prstGeom>
          <a:solidFill>
            <a:schemeClr val="lt1"/>
          </a:solidFill>
          <a:ln cap="flat" cmpd="sng" w="1270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COMMUNITY</a:t>
            </a:r>
            <a:endParaRPr b="1" sz="54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CONSTRUCTION COMMITTEE</a:t>
            </a:r>
            <a:endParaRPr/>
          </a:p>
        </p:txBody>
      </p:sp>
      <p:sp>
        <p:nvSpPr>
          <p:cNvPr id="247" name="Google Shape;247;g25f51a9a226_0_39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gradFill>
            <a:gsLst>
              <a:gs pos="0">
                <a:srgbClr val="600000"/>
              </a:gs>
              <a:gs pos="7000">
                <a:srgbClr val="600000"/>
              </a:gs>
              <a:gs pos="48000">
                <a:schemeClr val="accent2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g25f51a9a226_0_39"/>
          <p:cNvSpPr/>
          <p:nvPr/>
        </p:nvSpPr>
        <p:spPr>
          <a:xfrm>
            <a:off x="0" y="0"/>
            <a:ext cx="685800" cy="6248400"/>
          </a:xfrm>
          <a:prstGeom prst="rect">
            <a:avLst/>
          </a:prstGeom>
          <a:gradFill>
            <a:gsLst>
              <a:gs pos="0">
                <a:schemeClr val="accent2"/>
              </a:gs>
              <a:gs pos="63000">
                <a:schemeClr val="accent2"/>
              </a:gs>
              <a:gs pos="100000">
                <a:srgbClr val="600000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g25f51a9a226_0_39"/>
          <p:cNvSpPr txBox="1"/>
          <p:nvPr/>
        </p:nvSpPr>
        <p:spPr>
          <a:xfrm rot="5400000">
            <a:off x="-2331584" y="2570416"/>
            <a:ext cx="5301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 TARGET</a:t>
            </a:r>
            <a:endParaRPr/>
          </a:p>
        </p:txBody>
      </p:sp>
      <p:sp>
        <p:nvSpPr>
          <p:cNvPr id="250" name="Google Shape;250;g25f51a9a226_0_39"/>
          <p:cNvSpPr txBox="1"/>
          <p:nvPr/>
        </p:nvSpPr>
        <p:spPr>
          <a:xfrm>
            <a:off x="6762424" y="6376126"/>
            <a:ext cx="5301600" cy="6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Crosby ISD Proposed Bond Election</a:t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4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5f51a9a226_0_94"/>
          <p:cNvSpPr/>
          <p:nvPr/>
        </p:nvSpPr>
        <p:spPr>
          <a:xfrm>
            <a:off x="2980213" y="1856090"/>
            <a:ext cx="7924800" cy="638700"/>
          </a:xfrm>
          <a:prstGeom prst="roundRect">
            <a:avLst>
              <a:gd fmla="val 10000" name="adj"/>
            </a:avLst>
          </a:prstGeom>
          <a:solidFill>
            <a:srgbClr val="BFBFBF">
              <a:alpha val="89800"/>
            </a:srgbClr>
          </a:solidFill>
          <a:ln cap="flat" cmpd="sng" w="12700">
            <a:solidFill>
              <a:srgbClr val="E8CACA">
                <a:alpha val="8980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g25f51a9a226_0_94"/>
          <p:cNvSpPr/>
          <p:nvPr/>
        </p:nvSpPr>
        <p:spPr>
          <a:xfrm rot="10800000">
            <a:off x="652459" y="465816"/>
            <a:ext cx="5826597" cy="5867705"/>
          </a:xfrm>
          <a:custGeom>
            <a:rect b="b" l="l" r="r" t="t"/>
            <a:pathLst>
              <a:path extrusionOk="0" h="5867705" w="5826597">
                <a:moveTo>
                  <a:pt x="4528637" y="0"/>
                </a:moveTo>
                <a:lnTo>
                  <a:pt x="5826597" y="0"/>
                </a:lnTo>
                <a:lnTo>
                  <a:pt x="5826597" y="1354265"/>
                </a:lnTo>
                <a:lnTo>
                  <a:pt x="5780845" y="1366029"/>
                </a:lnTo>
                <a:cubicBezTo>
                  <a:pt x="5710350" y="1380455"/>
                  <a:pt x="5637359" y="1388030"/>
                  <a:pt x="5562598" y="1388030"/>
                </a:cubicBezTo>
                <a:cubicBezTo>
                  <a:pt x="4964516" y="1388030"/>
                  <a:pt x="4479674" y="903188"/>
                  <a:pt x="4479674" y="305105"/>
                </a:cubicBezTo>
                <a:cubicBezTo>
                  <a:pt x="4479674" y="230345"/>
                  <a:pt x="4487250" y="157354"/>
                  <a:pt x="4501675" y="86859"/>
                </a:cubicBezTo>
                <a:close/>
                <a:moveTo>
                  <a:pt x="2237293" y="0"/>
                </a:moveTo>
                <a:lnTo>
                  <a:pt x="3391632" y="0"/>
                </a:lnTo>
                <a:lnTo>
                  <a:pt x="3379313" y="80719"/>
                </a:lnTo>
                <a:cubicBezTo>
                  <a:pt x="3371820" y="154495"/>
                  <a:pt x="3367982" y="229352"/>
                  <a:pt x="3367982" y="305105"/>
                </a:cubicBezTo>
                <a:cubicBezTo>
                  <a:pt x="3367982" y="1517156"/>
                  <a:pt x="4350546" y="2499720"/>
                  <a:pt x="5562598" y="2499720"/>
                </a:cubicBezTo>
                <a:cubicBezTo>
                  <a:pt x="5638351" y="2499720"/>
                  <a:pt x="5713208" y="2495882"/>
                  <a:pt x="5786984" y="2488390"/>
                </a:cubicBezTo>
                <a:lnTo>
                  <a:pt x="5826597" y="2482344"/>
                </a:lnTo>
                <a:lnTo>
                  <a:pt x="5826597" y="3634467"/>
                </a:lnTo>
                <a:lnTo>
                  <a:pt x="5734511" y="3641469"/>
                </a:lnTo>
                <a:cubicBezTo>
                  <a:pt x="5677571" y="3644356"/>
                  <a:pt x="5620255" y="3645816"/>
                  <a:pt x="5562598" y="3645816"/>
                </a:cubicBezTo>
                <a:cubicBezTo>
                  <a:pt x="3717573" y="3645816"/>
                  <a:pt x="2221886" y="2150128"/>
                  <a:pt x="2221886" y="305105"/>
                </a:cubicBezTo>
                <a:close/>
                <a:moveTo>
                  <a:pt x="8672" y="0"/>
                </a:moveTo>
                <a:lnTo>
                  <a:pt x="1104079" y="0"/>
                </a:lnTo>
                <a:lnTo>
                  <a:pt x="1088673" y="305103"/>
                </a:lnTo>
                <a:cubicBezTo>
                  <a:pt x="1088673" y="2775982"/>
                  <a:pt x="3091716" y="4779028"/>
                  <a:pt x="5562596" y="4779028"/>
                </a:cubicBezTo>
                <a:cubicBezTo>
                  <a:pt x="5639811" y="4779028"/>
                  <a:pt x="5716569" y="4777072"/>
                  <a:pt x="5792823" y="4773207"/>
                </a:cubicBezTo>
                <a:lnTo>
                  <a:pt x="5826597" y="4770639"/>
                </a:lnTo>
                <a:lnTo>
                  <a:pt x="5826597" y="5861030"/>
                </a:lnTo>
                <a:lnTo>
                  <a:pt x="5562598" y="5867705"/>
                </a:lnTo>
                <a:cubicBezTo>
                  <a:pt x="2490460" y="5867705"/>
                  <a:pt x="0" y="3377244"/>
                  <a:pt x="0" y="305105"/>
                </a:cubicBezTo>
                <a:cubicBezTo>
                  <a:pt x="0" y="209101"/>
                  <a:pt x="2433" y="113665"/>
                  <a:pt x="7239" y="18855"/>
                </a:cubicBez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g25f51a9a226_0_94"/>
          <p:cNvSpPr txBox="1"/>
          <p:nvPr/>
        </p:nvSpPr>
        <p:spPr>
          <a:xfrm>
            <a:off x="914400" y="161525"/>
            <a:ext cx="10473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75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CONSTRUCTION COMMITTEE PRIORITIES</a:t>
            </a:r>
            <a:endParaRPr/>
          </a:p>
        </p:txBody>
      </p:sp>
      <p:sp>
        <p:nvSpPr>
          <p:cNvPr id="258" name="Google Shape;258;g25f51a9a226_0_94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gradFill>
            <a:gsLst>
              <a:gs pos="0">
                <a:srgbClr val="600000"/>
              </a:gs>
              <a:gs pos="7000">
                <a:srgbClr val="600000"/>
              </a:gs>
              <a:gs pos="48000">
                <a:schemeClr val="accent2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g25f51a9a226_0_94"/>
          <p:cNvSpPr/>
          <p:nvPr/>
        </p:nvSpPr>
        <p:spPr>
          <a:xfrm>
            <a:off x="0" y="0"/>
            <a:ext cx="685800" cy="6248400"/>
          </a:xfrm>
          <a:prstGeom prst="rect">
            <a:avLst/>
          </a:prstGeom>
          <a:gradFill>
            <a:gsLst>
              <a:gs pos="0">
                <a:schemeClr val="accent2"/>
              </a:gs>
              <a:gs pos="63000">
                <a:schemeClr val="accent2"/>
              </a:gs>
              <a:gs pos="100000">
                <a:srgbClr val="600000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g25f51a9a226_0_94"/>
          <p:cNvSpPr txBox="1"/>
          <p:nvPr/>
        </p:nvSpPr>
        <p:spPr>
          <a:xfrm rot="5400000">
            <a:off x="-2331584" y="2570416"/>
            <a:ext cx="5301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 TARGET</a:t>
            </a:r>
            <a:endParaRPr/>
          </a:p>
        </p:txBody>
      </p:sp>
      <p:sp>
        <p:nvSpPr>
          <p:cNvPr id="261" name="Google Shape;261;g25f51a9a226_0_94"/>
          <p:cNvSpPr txBox="1"/>
          <p:nvPr/>
        </p:nvSpPr>
        <p:spPr>
          <a:xfrm>
            <a:off x="6762424" y="6376126"/>
            <a:ext cx="53016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Crosby ISD Proposed Bond Election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2" name="Google Shape;262;g25f51a9a226_0_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2709872">
            <a:off x="-381242" y="3173671"/>
            <a:ext cx="4142848" cy="414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g25f51a9a226_0_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46201" y="905800"/>
            <a:ext cx="1987275" cy="2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g25f51a9a226_0_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62363" y="905800"/>
            <a:ext cx="1903800" cy="1544100"/>
          </a:xfrm>
          <a:prstGeom prst="rect">
            <a:avLst/>
          </a:prstGeom>
          <a:noFill/>
          <a:ln cap="flat" cmpd="sng" w="12700">
            <a:solidFill>
              <a:srgbClr val="6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265" name="Google Shape;265;g25f51a9a226_0_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48913" y="905800"/>
            <a:ext cx="1987300" cy="154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g25f51a9a226_0_94"/>
          <p:cNvSpPr/>
          <p:nvPr/>
        </p:nvSpPr>
        <p:spPr>
          <a:xfrm rot="10800000">
            <a:off x="8577012" y="2266827"/>
            <a:ext cx="2328000" cy="1371600"/>
          </a:xfrm>
          <a:prstGeom prst="round2SameRect">
            <a:avLst>
              <a:gd fmla="val 10500" name="adj1"/>
              <a:gd fmla="val 0" name="adj2"/>
            </a:avLst>
          </a:prstGeom>
          <a:solidFill>
            <a:schemeClr val="accent4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g25f51a9a226_0_94"/>
          <p:cNvSpPr txBox="1"/>
          <p:nvPr/>
        </p:nvSpPr>
        <p:spPr>
          <a:xfrm>
            <a:off x="8577034" y="2266835"/>
            <a:ext cx="2243400" cy="13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75" lIns="113775" spcFirstLastPara="1" rIns="113775" wrap="square" tIns="1137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New Elementary School #6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17145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Char char="•"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$52.5 million</a:t>
            </a:r>
            <a:endParaRPr/>
          </a:p>
        </p:txBody>
      </p:sp>
      <p:sp>
        <p:nvSpPr>
          <p:cNvPr id="268" name="Google Shape;268;g25f51a9a226_0_94"/>
          <p:cNvSpPr/>
          <p:nvPr/>
        </p:nvSpPr>
        <p:spPr>
          <a:xfrm rot="10800000">
            <a:off x="2980122" y="2266946"/>
            <a:ext cx="2328000" cy="1391100"/>
          </a:xfrm>
          <a:prstGeom prst="round2SameRect">
            <a:avLst>
              <a:gd fmla="val 10500" name="adj1"/>
              <a:gd fmla="val 0" name="adj2"/>
            </a:avLst>
          </a:prstGeom>
          <a:solidFill>
            <a:srgbClr val="6000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g25f51a9a226_0_94"/>
          <p:cNvSpPr txBox="1"/>
          <p:nvPr/>
        </p:nvSpPr>
        <p:spPr>
          <a:xfrm>
            <a:off x="2993159" y="2257236"/>
            <a:ext cx="2242200" cy="13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75" lIns="113775" spcFirstLastPara="1" rIns="113775" wrap="square" tIns="1137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Crosby High School Expansion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17145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Char char="•"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$43.9 millio</a:t>
            </a: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endParaRPr/>
          </a:p>
        </p:txBody>
      </p:sp>
      <p:sp>
        <p:nvSpPr>
          <p:cNvPr id="270" name="Google Shape;270;g25f51a9a226_0_94"/>
          <p:cNvSpPr/>
          <p:nvPr/>
        </p:nvSpPr>
        <p:spPr>
          <a:xfrm rot="10800000">
            <a:off x="5778567" y="2267899"/>
            <a:ext cx="2328000" cy="1371900"/>
          </a:xfrm>
          <a:prstGeom prst="round2SameRect">
            <a:avLst>
              <a:gd fmla="val 10500" name="adj1"/>
              <a:gd fmla="val 0" name="adj2"/>
            </a:avLst>
          </a:prstGeom>
          <a:solidFill>
            <a:srgbClr val="9000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g25f51a9a226_0_94"/>
          <p:cNvSpPr txBox="1"/>
          <p:nvPr/>
        </p:nvSpPr>
        <p:spPr>
          <a:xfrm>
            <a:off x="5742175" y="2297700"/>
            <a:ext cx="2328000" cy="13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775" lIns="113775" spcFirstLastPara="1" rIns="113775" wrap="square" tIns="1137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New Middle School #2 - Phase 1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17145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Char char="•"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$55.2 million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4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5f51a9a226_0_142"/>
          <p:cNvSpPr/>
          <p:nvPr/>
        </p:nvSpPr>
        <p:spPr>
          <a:xfrm rot="10800000">
            <a:off x="652459" y="465816"/>
            <a:ext cx="5826597" cy="5867705"/>
          </a:xfrm>
          <a:custGeom>
            <a:rect b="b" l="l" r="r" t="t"/>
            <a:pathLst>
              <a:path extrusionOk="0" h="5867705" w="5826597">
                <a:moveTo>
                  <a:pt x="4528637" y="0"/>
                </a:moveTo>
                <a:lnTo>
                  <a:pt x="5826597" y="0"/>
                </a:lnTo>
                <a:lnTo>
                  <a:pt x="5826597" y="1354265"/>
                </a:lnTo>
                <a:lnTo>
                  <a:pt x="5780845" y="1366029"/>
                </a:lnTo>
                <a:cubicBezTo>
                  <a:pt x="5710350" y="1380455"/>
                  <a:pt x="5637359" y="1388030"/>
                  <a:pt x="5562598" y="1388030"/>
                </a:cubicBezTo>
                <a:cubicBezTo>
                  <a:pt x="4964516" y="1388030"/>
                  <a:pt x="4479674" y="903188"/>
                  <a:pt x="4479674" y="305105"/>
                </a:cubicBezTo>
                <a:cubicBezTo>
                  <a:pt x="4479674" y="230345"/>
                  <a:pt x="4487250" y="157354"/>
                  <a:pt x="4501675" y="86859"/>
                </a:cubicBezTo>
                <a:close/>
                <a:moveTo>
                  <a:pt x="2237293" y="0"/>
                </a:moveTo>
                <a:lnTo>
                  <a:pt x="3391632" y="0"/>
                </a:lnTo>
                <a:lnTo>
                  <a:pt x="3379313" y="80719"/>
                </a:lnTo>
                <a:cubicBezTo>
                  <a:pt x="3371820" y="154495"/>
                  <a:pt x="3367982" y="229352"/>
                  <a:pt x="3367982" y="305105"/>
                </a:cubicBezTo>
                <a:cubicBezTo>
                  <a:pt x="3367982" y="1517156"/>
                  <a:pt x="4350546" y="2499720"/>
                  <a:pt x="5562598" y="2499720"/>
                </a:cubicBezTo>
                <a:cubicBezTo>
                  <a:pt x="5638351" y="2499720"/>
                  <a:pt x="5713208" y="2495882"/>
                  <a:pt x="5786984" y="2488390"/>
                </a:cubicBezTo>
                <a:lnTo>
                  <a:pt x="5826597" y="2482344"/>
                </a:lnTo>
                <a:lnTo>
                  <a:pt x="5826597" y="3634467"/>
                </a:lnTo>
                <a:lnTo>
                  <a:pt x="5734511" y="3641469"/>
                </a:lnTo>
                <a:cubicBezTo>
                  <a:pt x="5677571" y="3644356"/>
                  <a:pt x="5620255" y="3645816"/>
                  <a:pt x="5562598" y="3645816"/>
                </a:cubicBezTo>
                <a:cubicBezTo>
                  <a:pt x="3717573" y="3645816"/>
                  <a:pt x="2221886" y="2150128"/>
                  <a:pt x="2221886" y="305105"/>
                </a:cubicBezTo>
                <a:close/>
                <a:moveTo>
                  <a:pt x="8672" y="0"/>
                </a:moveTo>
                <a:lnTo>
                  <a:pt x="1104079" y="0"/>
                </a:lnTo>
                <a:lnTo>
                  <a:pt x="1088673" y="305103"/>
                </a:lnTo>
                <a:cubicBezTo>
                  <a:pt x="1088673" y="2775982"/>
                  <a:pt x="3091716" y="4779028"/>
                  <a:pt x="5562596" y="4779028"/>
                </a:cubicBezTo>
                <a:cubicBezTo>
                  <a:pt x="5639811" y="4779028"/>
                  <a:pt x="5716569" y="4777072"/>
                  <a:pt x="5792823" y="4773207"/>
                </a:cubicBezTo>
                <a:lnTo>
                  <a:pt x="5826597" y="4770639"/>
                </a:lnTo>
                <a:lnTo>
                  <a:pt x="5826597" y="5861030"/>
                </a:lnTo>
                <a:lnTo>
                  <a:pt x="5562598" y="5867705"/>
                </a:lnTo>
                <a:cubicBezTo>
                  <a:pt x="2490460" y="5867705"/>
                  <a:pt x="0" y="3377244"/>
                  <a:pt x="0" y="305105"/>
                </a:cubicBezTo>
                <a:cubicBezTo>
                  <a:pt x="0" y="209101"/>
                  <a:pt x="2433" y="113665"/>
                  <a:pt x="7239" y="18855"/>
                </a:cubicBez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g25f51a9a226_0_142"/>
          <p:cNvSpPr txBox="1"/>
          <p:nvPr/>
        </p:nvSpPr>
        <p:spPr>
          <a:xfrm>
            <a:off x="914400" y="161525"/>
            <a:ext cx="10473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CONSTRUCTION COMMITTEE PRIORITIES</a:t>
            </a:r>
            <a:endParaRPr/>
          </a:p>
        </p:txBody>
      </p:sp>
      <p:sp>
        <p:nvSpPr>
          <p:cNvPr id="278" name="Google Shape;278;g25f51a9a226_0_142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gradFill>
            <a:gsLst>
              <a:gs pos="0">
                <a:srgbClr val="600000"/>
              </a:gs>
              <a:gs pos="7000">
                <a:srgbClr val="600000"/>
              </a:gs>
              <a:gs pos="48000">
                <a:schemeClr val="accent2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g25f51a9a226_0_142"/>
          <p:cNvSpPr/>
          <p:nvPr/>
        </p:nvSpPr>
        <p:spPr>
          <a:xfrm>
            <a:off x="0" y="0"/>
            <a:ext cx="685800" cy="6248400"/>
          </a:xfrm>
          <a:prstGeom prst="rect">
            <a:avLst/>
          </a:prstGeom>
          <a:gradFill>
            <a:gsLst>
              <a:gs pos="0">
                <a:schemeClr val="accent2"/>
              </a:gs>
              <a:gs pos="63000">
                <a:schemeClr val="accent2"/>
              </a:gs>
              <a:gs pos="100000">
                <a:srgbClr val="600000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g25f51a9a226_0_142"/>
          <p:cNvSpPr txBox="1"/>
          <p:nvPr/>
        </p:nvSpPr>
        <p:spPr>
          <a:xfrm rot="5400000">
            <a:off x="-2331584" y="2570416"/>
            <a:ext cx="5301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 TARGET</a:t>
            </a:r>
            <a:endParaRPr/>
          </a:p>
        </p:txBody>
      </p:sp>
      <p:sp>
        <p:nvSpPr>
          <p:cNvPr id="281" name="Google Shape;281;g25f51a9a226_0_142"/>
          <p:cNvSpPr txBox="1"/>
          <p:nvPr/>
        </p:nvSpPr>
        <p:spPr>
          <a:xfrm>
            <a:off x="6762424" y="6376126"/>
            <a:ext cx="53016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Crosby ISD Proposed Bond Election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2" name="Google Shape;282;g25f51a9a226_0_1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2709872">
            <a:off x="-381242" y="3173671"/>
            <a:ext cx="4142848" cy="4142848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g25f51a9a226_0_142"/>
          <p:cNvSpPr txBox="1"/>
          <p:nvPr/>
        </p:nvSpPr>
        <p:spPr>
          <a:xfrm>
            <a:off x="4856500" y="3652575"/>
            <a:ext cx="4266600" cy="11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Possible additional projects: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Roof Replacement/Refurbishment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Restroom Renovations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HVAC </a:t>
            </a:r>
            <a:r>
              <a:rPr lang="en-U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equipment (21+ Years)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4" name="Google Shape;284;g25f51a9a226_0_142"/>
          <p:cNvGrpSpPr/>
          <p:nvPr/>
        </p:nvGrpSpPr>
        <p:grpSpPr>
          <a:xfrm>
            <a:off x="2904013" y="1038345"/>
            <a:ext cx="7924800" cy="2546652"/>
            <a:chOff x="0" y="-45713"/>
            <a:chExt cx="7924800" cy="2546652"/>
          </a:xfrm>
        </p:grpSpPr>
        <p:sp>
          <p:nvSpPr>
            <p:cNvPr id="285" name="Google Shape;285;g25f51a9a226_0_142"/>
            <p:cNvSpPr/>
            <p:nvPr/>
          </p:nvSpPr>
          <p:spPr>
            <a:xfrm>
              <a:off x="0" y="772032"/>
              <a:ext cx="7924800" cy="638700"/>
            </a:xfrm>
            <a:prstGeom prst="roundRect">
              <a:avLst>
                <a:gd fmla="val 10000" name="adj"/>
              </a:avLst>
            </a:prstGeom>
            <a:solidFill>
              <a:srgbClr val="BFBFBF">
                <a:alpha val="89800"/>
              </a:srgbClr>
            </a:solidFill>
            <a:ln cap="flat" cmpd="sng" w="12700">
              <a:solidFill>
                <a:srgbClr val="E8CACA">
                  <a:alpha val="898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g25f51a9a226_0_142"/>
            <p:cNvSpPr/>
            <p:nvPr/>
          </p:nvSpPr>
          <p:spPr>
            <a:xfrm>
              <a:off x="3010520" y="-45714"/>
              <a:ext cx="1903800" cy="1544100"/>
            </a:xfrm>
            <a:prstGeom prst="roundRect">
              <a:avLst>
                <a:gd fmla="val 10000" name="adj"/>
              </a:avLst>
            </a:prstGeom>
            <a:blipFill rotWithShape="1">
              <a:blip r:embed="rId4">
                <a:alphaModFix/>
              </a:blip>
              <a:stretch>
                <a:fillRect b="0" l="-10999" r="-10999" t="0"/>
              </a:stretch>
            </a:blipFill>
            <a:ln cap="flat" cmpd="sng" w="12700">
              <a:solidFill>
                <a:srgbClr val="6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g25f51a9a226_0_142"/>
            <p:cNvSpPr/>
            <p:nvPr/>
          </p:nvSpPr>
          <p:spPr>
            <a:xfrm rot="10800000">
              <a:off x="2836509" y="1109838"/>
              <a:ext cx="2328000" cy="1391100"/>
            </a:xfrm>
            <a:prstGeom prst="round2SameRect">
              <a:avLst>
                <a:gd fmla="val 10500" name="adj1"/>
                <a:gd fmla="val 0" name="adj2"/>
              </a:avLst>
            </a:prstGeom>
            <a:solidFill>
              <a:srgbClr val="6000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g25f51a9a226_0_142"/>
            <p:cNvSpPr txBox="1"/>
            <p:nvPr/>
          </p:nvSpPr>
          <p:spPr>
            <a:xfrm>
              <a:off x="2870658" y="1131140"/>
              <a:ext cx="2242200" cy="134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13775" lIns="113775" spcFirstLastPara="1" rIns="113775" wrap="square" tIns="1137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b="1" lang="en-US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District-wide maintenance and renovations</a:t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Char char="•"/>
              </a:pPr>
              <a:r>
                <a:rPr lang="en-US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$22.9 millio</a:t>
              </a:r>
              <a:r>
                <a:rPr b="0" i="0" lang="en-US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</a:t>
              </a:r>
              <a:endParaRPr/>
            </a:p>
          </p:txBody>
        </p:sp>
      </p:grpSp>
    </p:spTree>
  </p:cSld>
  <p:clrMapOvr>
    <a:masterClrMapping/>
  </p:clrMapOvr>
  <mc:AlternateContent>
    <mc:Choice Requires="p14">
      <p:transition spd="slow" p14:dur="20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4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67a4c9f6c6_0_0"/>
          <p:cNvSpPr/>
          <p:nvPr/>
        </p:nvSpPr>
        <p:spPr>
          <a:xfrm>
            <a:off x="2980213" y="1856090"/>
            <a:ext cx="7924800" cy="638700"/>
          </a:xfrm>
          <a:prstGeom prst="roundRect">
            <a:avLst>
              <a:gd fmla="val 10000" name="adj"/>
            </a:avLst>
          </a:prstGeom>
          <a:solidFill>
            <a:srgbClr val="BFBFBF">
              <a:alpha val="89800"/>
            </a:srgbClr>
          </a:solidFill>
          <a:ln cap="flat" cmpd="sng" w="12700">
            <a:solidFill>
              <a:srgbClr val="E8CACA">
                <a:alpha val="8980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g267a4c9f6c6_0_0"/>
          <p:cNvSpPr/>
          <p:nvPr/>
        </p:nvSpPr>
        <p:spPr>
          <a:xfrm rot="10800000">
            <a:off x="652459" y="465816"/>
            <a:ext cx="5826597" cy="5867705"/>
          </a:xfrm>
          <a:custGeom>
            <a:rect b="b" l="l" r="r" t="t"/>
            <a:pathLst>
              <a:path extrusionOk="0" h="5867705" w="5826597">
                <a:moveTo>
                  <a:pt x="4528637" y="0"/>
                </a:moveTo>
                <a:lnTo>
                  <a:pt x="5826597" y="0"/>
                </a:lnTo>
                <a:lnTo>
                  <a:pt x="5826597" y="1354265"/>
                </a:lnTo>
                <a:lnTo>
                  <a:pt x="5780845" y="1366029"/>
                </a:lnTo>
                <a:cubicBezTo>
                  <a:pt x="5710350" y="1380455"/>
                  <a:pt x="5637359" y="1388030"/>
                  <a:pt x="5562598" y="1388030"/>
                </a:cubicBezTo>
                <a:cubicBezTo>
                  <a:pt x="4964516" y="1388030"/>
                  <a:pt x="4479674" y="903188"/>
                  <a:pt x="4479674" y="305105"/>
                </a:cubicBezTo>
                <a:cubicBezTo>
                  <a:pt x="4479674" y="230345"/>
                  <a:pt x="4487250" y="157354"/>
                  <a:pt x="4501675" y="86859"/>
                </a:cubicBezTo>
                <a:close/>
                <a:moveTo>
                  <a:pt x="2237293" y="0"/>
                </a:moveTo>
                <a:lnTo>
                  <a:pt x="3391632" y="0"/>
                </a:lnTo>
                <a:lnTo>
                  <a:pt x="3379313" y="80719"/>
                </a:lnTo>
                <a:cubicBezTo>
                  <a:pt x="3371820" y="154495"/>
                  <a:pt x="3367982" y="229352"/>
                  <a:pt x="3367982" y="305105"/>
                </a:cubicBezTo>
                <a:cubicBezTo>
                  <a:pt x="3367982" y="1517156"/>
                  <a:pt x="4350546" y="2499720"/>
                  <a:pt x="5562598" y="2499720"/>
                </a:cubicBezTo>
                <a:cubicBezTo>
                  <a:pt x="5638351" y="2499720"/>
                  <a:pt x="5713208" y="2495882"/>
                  <a:pt x="5786984" y="2488390"/>
                </a:cubicBezTo>
                <a:lnTo>
                  <a:pt x="5826597" y="2482344"/>
                </a:lnTo>
                <a:lnTo>
                  <a:pt x="5826597" y="3634467"/>
                </a:lnTo>
                <a:lnTo>
                  <a:pt x="5734511" y="3641469"/>
                </a:lnTo>
                <a:cubicBezTo>
                  <a:pt x="5677571" y="3644356"/>
                  <a:pt x="5620255" y="3645816"/>
                  <a:pt x="5562598" y="3645816"/>
                </a:cubicBezTo>
                <a:cubicBezTo>
                  <a:pt x="3717573" y="3645816"/>
                  <a:pt x="2221886" y="2150128"/>
                  <a:pt x="2221886" y="305105"/>
                </a:cubicBezTo>
                <a:close/>
                <a:moveTo>
                  <a:pt x="8672" y="0"/>
                </a:moveTo>
                <a:lnTo>
                  <a:pt x="1104079" y="0"/>
                </a:lnTo>
                <a:lnTo>
                  <a:pt x="1088673" y="305103"/>
                </a:lnTo>
                <a:cubicBezTo>
                  <a:pt x="1088673" y="2775982"/>
                  <a:pt x="3091716" y="4779028"/>
                  <a:pt x="5562596" y="4779028"/>
                </a:cubicBezTo>
                <a:cubicBezTo>
                  <a:pt x="5639811" y="4779028"/>
                  <a:pt x="5716569" y="4777072"/>
                  <a:pt x="5792823" y="4773207"/>
                </a:cubicBezTo>
                <a:lnTo>
                  <a:pt x="5826597" y="4770639"/>
                </a:lnTo>
                <a:lnTo>
                  <a:pt x="5826597" y="5861030"/>
                </a:lnTo>
                <a:lnTo>
                  <a:pt x="5562598" y="5867705"/>
                </a:lnTo>
                <a:cubicBezTo>
                  <a:pt x="2490460" y="5867705"/>
                  <a:pt x="0" y="3377244"/>
                  <a:pt x="0" y="305105"/>
                </a:cubicBezTo>
                <a:cubicBezTo>
                  <a:pt x="0" y="209101"/>
                  <a:pt x="2433" y="113665"/>
                  <a:pt x="7239" y="18855"/>
                </a:cubicBez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g267a4c9f6c6_0_0"/>
          <p:cNvSpPr txBox="1"/>
          <p:nvPr/>
        </p:nvSpPr>
        <p:spPr>
          <a:xfrm>
            <a:off x="914400" y="161514"/>
            <a:ext cx="77724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District Maintenance Needs</a:t>
            </a:r>
            <a:r>
              <a:rPr b="1"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296" name="Google Shape;296;g267a4c9f6c6_0_0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gradFill>
            <a:gsLst>
              <a:gs pos="0">
                <a:srgbClr val="600000"/>
              </a:gs>
              <a:gs pos="7000">
                <a:srgbClr val="600000"/>
              </a:gs>
              <a:gs pos="48000">
                <a:schemeClr val="accent2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g267a4c9f6c6_0_0"/>
          <p:cNvSpPr/>
          <p:nvPr/>
        </p:nvSpPr>
        <p:spPr>
          <a:xfrm>
            <a:off x="0" y="0"/>
            <a:ext cx="685800" cy="6248400"/>
          </a:xfrm>
          <a:prstGeom prst="rect">
            <a:avLst/>
          </a:prstGeom>
          <a:gradFill>
            <a:gsLst>
              <a:gs pos="0">
                <a:schemeClr val="accent2"/>
              </a:gs>
              <a:gs pos="63000">
                <a:schemeClr val="accent2"/>
              </a:gs>
              <a:gs pos="100000">
                <a:srgbClr val="600000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g267a4c9f6c6_0_0"/>
          <p:cNvSpPr txBox="1"/>
          <p:nvPr/>
        </p:nvSpPr>
        <p:spPr>
          <a:xfrm rot="5400000">
            <a:off x="-2331584" y="2570416"/>
            <a:ext cx="5301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 TARGET</a:t>
            </a:r>
            <a:endParaRPr/>
          </a:p>
        </p:txBody>
      </p:sp>
      <p:sp>
        <p:nvSpPr>
          <p:cNvPr id="299" name="Google Shape;299;g267a4c9f6c6_0_0"/>
          <p:cNvSpPr txBox="1"/>
          <p:nvPr/>
        </p:nvSpPr>
        <p:spPr>
          <a:xfrm>
            <a:off x="6762424" y="6376126"/>
            <a:ext cx="5301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Crosby ISD </a:t>
            </a: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Proposed </a:t>
            </a: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Bond Election</a:t>
            </a:r>
            <a:endParaRPr/>
          </a:p>
        </p:txBody>
      </p:sp>
      <p:pic>
        <p:nvPicPr>
          <p:cNvPr id="300" name="Google Shape;300;g267a4c9f6c6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2709872">
            <a:off x="-651942" y="2367971"/>
            <a:ext cx="4142848" cy="4142848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g267a4c9f6c6_0_0"/>
          <p:cNvSpPr txBox="1"/>
          <p:nvPr/>
        </p:nvSpPr>
        <p:spPr>
          <a:xfrm>
            <a:off x="5729963" y="3694325"/>
            <a:ext cx="2406000" cy="23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</a:pPr>
            <a:r>
              <a:rPr lang="en-U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Crosby Elementary School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</a:pPr>
            <a:r>
              <a:rPr lang="en-U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Crosby Middle School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g267a4c9f6c6_0_0"/>
          <p:cNvSpPr txBox="1"/>
          <p:nvPr/>
        </p:nvSpPr>
        <p:spPr>
          <a:xfrm>
            <a:off x="8492850" y="3694325"/>
            <a:ext cx="2496300" cy="23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</a:pPr>
            <a:r>
              <a:rPr lang="en-U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Barrett Elementary School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</a:pPr>
            <a:r>
              <a:rPr lang="en-U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Crosby Elementary School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</a:pPr>
            <a:r>
              <a:rPr lang="en-U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Drew Elementary School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</a:pPr>
            <a:r>
              <a:rPr lang="en-U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Newport Elementary School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</a:pPr>
            <a:r>
              <a:rPr lang="en-U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Crosby Middle School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g267a4c9f6c6_0_0"/>
          <p:cNvSpPr txBox="1"/>
          <p:nvPr/>
        </p:nvSpPr>
        <p:spPr>
          <a:xfrm>
            <a:off x="2088350" y="3694325"/>
            <a:ext cx="3841500" cy="23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</a:pPr>
            <a:r>
              <a:rPr lang="en-U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Barrett Elementary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</a:pPr>
            <a:r>
              <a:rPr lang="en-U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Crosby Middle School (Partial Replacement)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</a:pPr>
            <a:r>
              <a:rPr lang="en-U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Crosby Elementary School (Partial Replacement)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</a:pPr>
            <a:r>
              <a:rPr lang="en-U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Operations Center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</a:pPr>
            <a:r>
              <a:rPr lang="en-U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Crosby Kindergarten, Pre-K Center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</a:pPr>
            <a:r>
              <a:rPr lang="en-U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Old Administration Building, Crosby Museum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</a:pPr>
            <a:r>
              <a:t/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g267a4c9f6c6_0_0"/>
          <p:cNvSpPr/>
          <p:nvPr/>
        </p:nvSpPr>
        <p:spPr>
          <a:xfrm rot="10800000">
            <a:off x="2980122" y="2266886"/>
            <a:ext cx="2328000" cy="1391100"/>
          </a:xfrm>
          <a:prstGeom prst="round2SameRect">
            <a:avLst>
              <a:gd fmla="val 10500" name="adj1"/>
              <a:gd fmla="val 0" name="adj2"/>
            </a:avLst>
          </a:prstGeom>
          <a:solidFill>
            <a:srgbClr val="6000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g267a4c9f6c6_0_0"/>
          <p:cNvSpPr txBox="1"/>
          <p:nvPr/>
        </p:nvSpPr>
        <p:spPr>
          <a:xfrm>
            <a:off x="3022996" y="2266886"/>
            <a:ext cx="2242200" cy="134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3775" lIns="113775" spcFirstLastPara="1" rIns="113775" wrap="square" tIns="1137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Roof Replacement and Refurbishment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g267a4c9f6c6_0_0"/>
          <p:cNvSpPr/>
          <p:nvPr/>
        </p:nvSpPr>
        <p:spPr>
          <a:xfrm rot="10800000">
            <a:off x="5778567" y="2267899"/>
            <a:ext cx="2328000" cy="1371900"/>
          </a:xfrm>
          <a:prstGeom prst="round2SameRect">
            <a:avLst>
              <a:gd fmla="val 10500" name="adj1"/>
              <a:gd fmla="val 0" name="adj2"/>
            </a:avLst>
          </a:prstGeom>
          <a:solidFill>
            <a:srgbClr val="9000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g267a4c9f6c6_0_0"/>
          <p:cNvSpPr txBox="1"/>
          <p:nvPr/>
        </p:nvSpPr>
        <p:spPr>
          <a:xfrm>
            <a:off x="5820849" y="2267884"/>
            <a:ext cx="2243400" cy="13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3775" lIns="113775" spcFirstLastPara="1" rIns="113775" wrap="square" tIns="1137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Restroom Renovations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g267a4c9f6c6_0_0"/>
          <p:cNvSpPr/>
          <p:nvPr/>
        </p:nvSpPr>
        <p:spPr>
          <a:xfrm rot="10800000">
            <a:off x="8577012" y="2266827"/>
            <a:ext cx="2328000" cy="1371600"/>
          </a:xfrm>
          <a:prstGeom prst="round2SameRect">
            <a:avLst>
              <a:gd fmla="val 10500" name="adj1"/>
              <a:gd fmla="val 0" name="adj2"/>
            </a:avLst>
          </a:prstGeom>
          <a:solidFill>
            <a:schemeClr val="accent4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g267a4c9f6c6_0_0"/>
          <p:cNvSpPr txBox="1"/>
          <p:nvPr/>
        </p:nvSpPr>
        <p:spPr>
          <a:xfrm>
            <a:off x="8619284" y="2266835"/>
            <a:ext cx="2243400" cy="132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3775" lIns="113775" spcFirstLastPara="1" rIns="113775" wrap="square" tIns="1137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HVAC Equipment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0" name="Google Shape;310;g267a4c9f6c6_0_0"/>
          <p:cNvPicPr preferRelativeResize="0"/>
          <p:nvPr/>
        </p:nvPicPr>
        <p:blipFill rotWithShape="1">
          <a:blip r:embed="rId4">
            <a:alphaModFix/>
          </a:blip>
          <a:srcRect b="35404" l="25230" r="20121" t="19988"/>
          <a:stretch/>
        </p:blipFill>
        <p:spPr>
          <a:xfrm>
            <a:off x="3235625" y="875725"/>
            <a:ext cx="1746749" cy="13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g267a4c9f6c6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5700" y="876800"/>
            <a:ext cx="1774526" cy="13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267a4c9f6c6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46687" y="898100"/>
            <a:ext cx="2030685" cy="134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0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4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5f51a9a226_0_191"/>
          <p:cNvSpPr/>
          <p:nvPr/>
        </p:nvSpPr>
        <p:spPr>
          <a:xfrm rot="10800000">
            <a:off x="652459" y="465816"/>
            <a:ext cx="5826597" cy="5867705"/>
          </a:xfrm>
          <a:custGeom>
            <a:rect b="b" l="l" r="r" t="t"/>
            <a:pathLst>
              <a:path extrusionOk="0" h="5867705" w="5826597">
                <a:moveTo>
                  <a:pt x="4528637" y="0"/>
                </a:moveTo>
                <a:lnTo>
                  <a:pt x="5826597" y="0"/>
                </a:lnTo>
                <a:lnTo>
                  <a:pt x="5826597" y="1354265"/>
                </a:lnTo>
                <a:lnTo>
                  <a:pt x="5780845" y="1366029"/>
                </a:lnTo>
                <a:cubicBezTo>
                  <a:pt x="5710350" y="1380455"/>
                  <a:pt x="5637359" y="1388030"/>
                  <a:pt x="5562598" y="1388030"/>
                </a:cubicBezTo>
                <a:cubicBezTo>
                  <a:pt x="4964516" y="1388030"/>
                  <a:pt x="4479674" y="903188"/>
                  <a:pt x="4479674" y="305105"/>
                </a:cubicBezTo>
                <a:cubicBezTo>
                  <a:pt x="4479674" y="230345"/>
                  <a:pt x="4487250" y="157354"/>
                  <a:pt x="4501675" y="86859"/>
                </a:cubicBezTo>
                <a:close/>
                <a:moveTo>
                  <a:pt x="2237293" y="0"/>
                </a:moveTo>
                <a:lnTo>
                  <a:pt x="3391632" y="0"/>
                </a:lnTo>
                <a:lnTo>
                  <a:pt x="3379313" y="80719"/>
                </a:lnTo>
                <a:cubicBezTo>
                  <a:pt x="3371820" y="154495"/>
                  <a:pt x="3367982" y="229352"/>
                  <a:pt x="3367982" y="305105"/>
                </a:cubicBezTo>
                <a:cubicBezTo>
                  <a:pt x="3367982" y="1517156"/>
                  <a:pt x="4350546" y="2499720"/>
                  <a:pt x="5562598" y="2499720"/>
                </a:cubicBezTo>
                <a:cubicBezTo>
                  <a:pt x="5638351" y="2499720"/>
                  <a:pt x="5713208" y="2495882"/>
                  <a:pt x="5786984" y="2488390"/>
                </a:cubicBezTo>
                <a:lnTo>
                  <a:pt x="5826597" y="2482344"/>
                </a:lnTo>
                <a:lnTo>
                  <a:pt x="5826597" y="3634467"/>
                </a:lnTo>
                <a:lnTo>
                  <a:pt x="5734511" y="3641469"/>
                </a:lnTo>
                <a:cubicBezTo>
                  <a:pt x="5677571" y="3644356"/>
                  <a:pt x="5620255" y="3645816"/>
                  <a:pt x="5562598" y="3645816"/>
                </a:cubicBezTo>
                <a:cubicBezTo>
                  <a:pt x="3717573" y="3645816"/>
                  <a:pt x="2221886" y="2150128"/>
                  <a:pt x="2221886" y="305105"/>
                </a:cubicBezTo>
                <a:close/>
                <a:moveTo>
                  <a:pt x="8672" y="0"/>
                </a:moveTo>
                <a:lnTo>
                  <a:pt x="1104079" y="0"/>
                </a:lnTo>
                <a:lnTo>
                  <a:pt x="1088673" y="305103"/>
                </a:lnTo>
                <a:cubicBezTo>
                  <a:pt x="1088673" y="2775982"/>
                  <a:pt x="3091716" y="4779028"/>
                  <a:pt x="5562596" y="4779028"/>
                </a:cubicBezTo>
                <a:cubicBezTo>
                  <a:pt x="5639811" y="4779028"/>
                  <a:pt x="5716569" y="4777072"/>
                  <a:pt x="5792823" y="4773207"/>
                </a:cubicBezTo>
                <a:lnTo>
                  <a:pt x="5826597" y="4770639"/>
                </a:lnTo>
                <a:lnTo>
                  <a:pt x="5826597" y="5861030"/>
                </a:lnTo>
                <a:lnTo>
                  <a:pt x="5562598" y="5867705"/>
                </a:lnTo>
                <a:cubicBezTo>
                  <a:pt x="2490460" y="5867705"/>
                  <a:pt x="0" y="3377244"/>
                  <a:pt x="0" y="305105"/>
                </a:cubicBezTo>
                <a:cubicBezTo>
                  <a:pt x="0" y="209101"/>
                  <a:pt x="2433" y="113665"/>
                  <a:pt x="7239" y="18855"/>
                </a:cubicBez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g25f51a9a226_0_191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gradFill>
            <a:gsLst>
              <a:gs pos="0">
                <a:srgbClr val="600000"/>
              </a:gs>
              <a:gs pos="7000">
                <a:srgbClr val="600000"/>
              </a:gs>
              <a:gs pos="48000">
                <a:schemeClr val="accent2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g25f51a9a226_0_191"/>
          <p:cNvSpPr/>
          <p:nvPr/>
        </p:nvSpPr>
        <p:spPr>
          <a:xfrm>
            <a:off x="0" y="0"/>
            <a:ext cx="685800" cy="6248400"/>
          </a:xfrm>
          <a:prstGeom prst="rect">
            <a:avLst/>
          </a:prstGeom>
          <a:gradFill>
            <a:gsLst>
              <a:gs pos="0">
                <a:schemeClr val="accent2"/>
              </a:gs>
              <a:gs pos="63000">
                <a:schemeClr val="accent2"/>
              </a:gs>
              <a:gs pos="100000">
                <a:srgbClr val="600000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g25f51a9a226_0_191"/>
          <p:cNvSpPr/>
          <p:nvPr/>
        </p:nvSpPr>
        <p:spPr>
          <a:xfrm>
            <a:off x="5710397" y="460383"/>
            <a:ext cx="5282920" cy="5282920"/>
          </a:xfrm>
          <a:custGeom>
            <a:rect b="b" l="l" r="r" t="t"/>
            <a:pathLst>
              <a:path extrusionOk="0" h="5282920" w="5282920">
                <a:moveTo>
                  <a:pt x="2641460" y="2127222"/>
                </a:moveTo>
                <a:cubicBezTo>
                  <a:pt x="2925466" y="2127222"/>
                  <a:pt x="3155698" y="2357454"/>
                  <a:pt x="3155698" y="2641460"/>
                </a:cubicBezTo>
                <a:cubicBezTo>
                  <a:pt x="3155698" y="2925466"/>
                  <a:pt x="2925466" y="3155698"/>
                  <a:pt x="2641460" y="3155698"/>
                </a:cubicBezTo>
                <a:cubicBezTo>
                  <a:pt x="2357454" y="3155698"/>
                  <a:pt x="2127222" y="2925466"/>
                  <a:pt x="2127222" y="2641460"/>
                </a:cubicBezTo>
                <a:cubicBezTo>
                  <a:pt x="2127222" y="2357454"/>
                  <a:pt x="2357454" y="2127222"/>
                  <a:pt x="2641460" y="2127222"/>
                </a:cubicBezTo>
                <a:close/>
                <a:moveTo>
                  <a:pt x="2641460" y="1599324"/>
                </a:moveTo>
                <a:cubicBezTo>
                  <a:pt x="2065904" y="1599324"/>
                  <a:pt x="1599323" y="2065904"/>
                  <a:pt x="1599323" y="2641460"/>
                </a:cubicBezTo>
                <a:cubicBezTo>
                  <a:pt x="1599323" y="3217015"/>
                  <a:pt x="2065904" y="3683596"/>
                  <a:pt x="2641460" y="3683596"/>
                </a:cubicBezTo>
                <a:cubicBezTo>
                  <a:pt x="3217015" y="3683596"/>
                  <a:pt x="3683596" y="3217015"/>
                  <a:pt x="3683596" y="2641460"/>
                </a:cubicBezTo>
                <a:cubicBezTo>
                  <a:pt x="3683596" y="2065904"/>
                  <a:pt x="3217015" y="1599324"/>
                  <a:pt x="2641460" y="1599324"/>
                </a:cubicBezTo>
                <a:close/>
                <a:moveTo>
                  <a:pt x="2641460" y="1055087"/>
                </a:moveTo>
                <a:cubicBezTo>
                  <a:pt x="3517589" y="1055087"/>
                  <a:pt x="4227832" y="1765330"/>
                  <a:pt x="4227832" y="2641460"/>
                </a:cubicBezTo>
                <a:cubicBezTo>
                  <a:pt x="4227832" y="3517589"/>
                  <a:pt x="3517589" y="4227832"/>
                  <a:pt x="2641460" y="4227832"/>
                </a:cubicBezTo>
                <a:cubicBezTo>
                  <a:pt x="1765330" y="4227832"/>
                  <a:pt x="1055087" y="3517589"/>
                  <a:pt x="1055087" y="2641460"/>
                </a:cubicBezTo>
                <a:cubicBezTo>
                  <a:pt x="1055087" y="1765330"/>
                  <a:pt x="1765330" y="1055087"/>
                  <a:pt x="2641460" y="1055087"/>
                </a:cubicBezTo>
                <a:close/>
                <a:moveTo>
                  <a:pt x="2641459" y="516968"/>
                </a:moveTo>
                <a:cubicBezTo>
                  <a:pt x="1468135" y="516968"/>
                  <a:pt x="516968" y="1468136"/>
                  <a:pt x="516968" y="2641459"/>
                </a:cubicBezTo>
                <a:cubicBezTo>
                  <a:pt x="516968" y="3814782"/>
                  <a:pt x="1468135" y="4765950"/>
                  <a:pt x="2641459" y="4765950"/>
                </a:cubicBezTo>
                <a:cubicBezTo>
                  <a:pt x="3814782" y="4765950"/>
                  <a:pt x="4765950" y="3814782"/>
                  <a:pt x="4765950" y="2641459"/>
                </a:cubicBezTo>
                <a:cubicBezTo>
                  <a:pt x="4765950" y="1468136"/>
                  <a:pt x="3814782" y="516968"/>
                  <a:pt x="2641459" y="516968"/>
                </a:cubicBezTo>
                <a:close/>
                <a:moveTo>
                  <a:pt x="2641460" y="0"/>
                </a:moveTo>
                <a:cubicBezTo>
                  <a:pt x="4100298" y="0"/>
                  <a:pt x="5282920" y="1182623"/>
                  <a:pt x="5282920" y="2641460"/>
                </a:cubicBezTo>
                <a:cubicBezTo>
                  <a:pt x="5282920" y="4100298"/>
                  <a:pt x="4100298" y="5282920"/>
                  <a:pt x="2641460" y="5282920"/>
                </a:cubicBezTo>
                <a:cubicBezTo>
                  <a:pt x="1182622" y="5282920"/>
                  <a:pt x="0" y="4100298"/>
                  <a:pt x="0" y="2641460"/>
                </a:cubicBezTo>
                <a:cubicBezTo>
                  <a:pt x="0" y="1182623"/>
                  <a:pt x="1182622" y="0"/>
                  <a:pt x="2641460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rgbClr val="600000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g25f51a9a226_0_191"/>
          <p:cNvSpPr txBox="1"/>
          <p:nvPr/>
        </p:nvSpPr>
        <p:spPr>
          <a:xfrm rot="5400000">
            <a:off x="-2331584" y="2570416"/>
            <a:ext cx="5301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 TARGET</a:t>
            </a:r>
            <a:endParaRPr/>
          </a:p>
        </p:txBody>
      </p:sp>
      <p:sp>
        <p:nvSpPr>
          <p:cNvPr id="322" name="Google Shape;322;g25f51a9a226_0_191"/>
          <p:cNvSpPr txBox="1"/>
          <p:nvPr/>
        </p:nvSpPr>
        <p:spPr>
          <a:xfrm>
            <a:off x="6762424" y="6376126"/>
            <a:ext cx="5301600" cy="11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Crosby ISD Proposed Bond Election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art_and_target.png" id="323" name="Google Shape;323;g25f51a9a226_0_1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68320" y="3255291"/>
            <a:ext cx="3849532" cy="3849532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g25f51a9a226_0_191"/>
          <p:cNvSpPr/>
          <p:nvPr/>
        </p:nvSpPr>
        <p:spPr>
          <a:xfrm>
            <a:off x="977675" y="915100"/>
            <a:ext cx="3687000" cy="35385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g25f51a9a226_0_191"/>
          <p:cNvSpPr txBox="1"/>
          <p:nvPr/>
        </p:nvSpPr>
        <p:spPr>
          <a:xfrm>
            <a:off x="1000366" y="990338"/>
            <a:ext cx="3687000" cy="17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3000">
                <a:solidFill>
                  <a:schemeClr val="lt1"/>
                </a:solidFill>
              </a:rPr>
              <a:t>Are you comfortable using the additional Bond funds to cover District-wide maintenance and renovations?</a:t>
            </a:r>
            <a:endParaRPr i="1" sz="3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3000">
                <a:solidFill>
                  <a:schemeClr val="lt1"/>
                </a:solidFill>
              </a:rPr>
              <a:t>100%  - Yes</a:t>
            </a:r>
            <a:endParaRPr i="1" sz="3000">
              <a:solidFill>
                <a:schemeClr val="lt1"/>
              </a:solidFill>
            </a:endParaRPr>
          </a:p>
          <a:p>
            <a:pPr indent="0" lvl="0" marL="0" marR="0" rtl="0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g25f51a9a226_0_191"/>
          <p:cNvSpPr txBox="1"/>
          <p:nvPr>
            <p:ph type="title"/>
          </p:nvPr>
        </p:nvSpPr>
        <p:spPr>
          <a:xfrm>
            <a:off x="914400" y="230150"/>
            <a:ext cx="87654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4285"/>
              <a:buFont typeface="Calibri"/>
              <a:buNone/>
            </a:pPr>
            <a:r>
              <a:rPr b="1" lang="en-US"/>
              <a:t>CONSTRUCTION COMMITTEE PRIORITIES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 b="1"/>
          </a:p>
        </p:txBody>
      </p:sp>
      <p:sp>
        <p:nvSpPr>
          <p:cNvPr id="327" name="Google Shape;327;g25f51a9a226_0_191"/>
          <p:cNvSpPr/>
          <p:nvPr/>
        </p:nvSpPr>
        <p:spPr>
          <a:xfrm>
            <a:off x="5183865" y="2415445"/>
            <a:ext cx="6336000" cy="1372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rgbClr val="9E0000"/>
                </a:solidFill>
                <a:latin typeface="Calibri"/>
                <a:ea typeface="Calibri"/>
                <a:cs typeface="Calibri"/>
                <a:sym typeface="Calibri"/>
              </a:rPr>
              <a:t>POLL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14:prism dir="l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5f51a9a226_0_83"/>
          <p:cNvSpPr/>
          <p:nvPr/>
        </p:nvSpPr>
        <p:spPr>
          <a:xfrm rot="10800000">
            <a:off x="634298" y="-1198399"/>
            <a:ext cx="7458044" cy="7510662"/>
          </a:xfrm>
          <a:custGeom>
            <a:rect b="b" l="l" r="r" t="t"/>
            <a:pathLst>
              <a:path extrusionOk="0" h="5867705" w="5826597">
                <a:moveTo>
                  <a:pt x="4528637" y="0"/>
                </a:moveTo>
                <a:lnTo>
                  <a:pt x="5826597" y="0"/>
                </a:lnTo>
                <a:lnTo>
                  <a:pt x="5826597" y="1354265"/>
                </a:lnTo>
                <a:lnTo>
                  <a:pt x="5780845" y="1366029"/>
                </a:lnTo>
                <a:cubicBezTo>
                  <a:pt x="5710350" y="1380455"/>
                  <a:pt x="5637359" y="1388030"/>
                  <a:pt x="5562598" y="1388030"/>
                </a:cubicBezTo>
                <a:cubicBezTo>
                  <a:pt x="4964516" y="1388030"/>
                  <a:pt x="4479674" y="903188"/>
                  <a:pt x="4479674" y="305105"/>
                </a:cubicBezTo>
                <a:cubicBezTo>
                  <a:pt x="4479674" y="230345"/>
                  <a:pt x="4487250" y="157354"/>
                  <a:pt x="4501675" y="86859"/>
                </a:cubicBezTo>
                <a:close/>
                <a:moveTo>
                  <a:pt x="2237293" y="0"/>
                </a:moveTo>
                <a:lnTo>
                  <a:pt x="3391632" y="0"/>
                </a:lnTo>
                <a:lnTo>
                  <a:pt x="3379313" y="80719"/>
                </a:lnTo>
                <a:cubicBezTo>
                  <a:pt x="3371820" y="154495"/>
                  <a:pt x="3367982" y="229352"/>
                  <a:pt x="3367982" y="305105"/>
                </a:cubicBezTo>
                <a:cubicBezTo>
                  <a:pt x="3367982" y="1517156"/>
                  <a:pt x="4350546" y="2499720"/>
                  <a:pt x="5562598" y="2499720"/>
                </a:cubicBezTo>
                <a:cubicBezTo>
                  <a:pt x="5638351" y="2499720"/>
                  <a:pt x="5713208" y="2495882"/>
                  <a:pt x="5786984" y="2488390"/>
                </a:cubicBezTo>
                <a:lnTo>
                  <a:pt x="5826597" y="2482344"/>
                </a:lnTo>
                <a:lnTo>
                  <a:pt x="5826597" y="3634467"/>
                </a:lnTo>
                <a:lnTo>
                  <a:pt x="5734511" y="3641469"/>
                </a:lnTo>
                <a:cubicBezTo>
                  <a:pt x="5677571" y="3644356"/>
                  <a:pt x="5620255" y="3645816"/>
                  <a:pt x="5562598" y="3645816"/>
                </a:cubicBezTo>
                <a:cubicBezTo>
                  <a:pt x="3717573" y="3645816"/>
                  <a:pt x="2221886" y="2150128"/>
                  <a:pt x="2221886" y="305105"/>
                </a:cubicBezTo>
                <a:close/>
                <a:moveTo>
                  <a:pt x="8672" y="0"/>
                </a:moveTo>
                <a:lnTo>
                  <a:pt x="1104079" y="0"/>
                </a:lnTo>
                <a:lnTo>
                  <a:pt x="1088673" y="305103"/>
                </a:lnTo>
                <a:cubicBezTo>
                  <a:pt x="1088673" y="2775982"/>
                  <a:pt x="3091716" y="4779028"/>
                  <a:pt x="5562596" y="4779028"/>
                </a:cubicBezTo>
                <a:cubicBezTo>
                  <a:pt x="5639811" y="4779028"/>
                  <a:pt x="5716569" y="4777072"/>
                  <a:pt x="5792823" y="4773207"/>
                </a:cubicBezTo>
                <a:lnTo>
                  <a:pt x="5826597" y="4770639"/>
                </a:lnTo>
                <a:lnTo>
                  <a:pt x="5826597" y="5861030"/>
                </a:lnTo>
                <a:lnTo>
                  <a:pt x="5562598" y="5867705"/>
                </a:lnTo>
                <a:cubicBezTo>
                  <a:pt x="2490460" y="5867705"/>
                  <a:pt x="0" y="3377244"/>
                  <a:pt x="0" y="305105"/>
                </a:cubicBezTo>
                <a:cubicBezTo>
                  <a:pt x="0" y="209101"/>
                  <a:pt x="2433" y="113665"/>
                  <a:pt x="7239" y="18855"/>
                </a:cubicBez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g25f51a9a226_0_83"/>
          <p:cNvSpPr txBox="1"/>
          <p:nvPr/>
        </p:nvSpPr>
        <p:spPr>
          <a:xfrm>
            <a:off x="1155980" y="2155685"/>
            <a:ext cx="5643600" cy="518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34" name="Google Shape;334;g25f51a9a226_0_83"/>
          <p:cNvSpPr/>
          <p:nvPr/>
        </p:nvSpPr>
        <p:spPr>
          <a:xfrm>
            <a:off x="6438900" y="482740"/>
            <a:ext cx="5282920" cy="5282920"/>
          </a:xfrm>
          <a:custGeom>
            <a:rect b="b" l="l" r="r" t="t"/>
            <a:pathLst>
              <a:path extrusionOk="0" h="5282920" w="5282920">
                <a:moveTo>
                  <a:pt x="2641460" y="2127222"/>
                </a:moveTo>
                <a:cubicBezTo>
                  <a:pt x="2925466" y="2127222"/>
                  <a:pt x="3155698" y="2357454"/>
                  <a:pt x="3155698" y="2641460"/>
                </a:cubicBezTo>
                <a:cubicBezTo>
                  <a:pt x="3155698" y="2925466"/>
                  <a:pt x="2925466" y="3155698"/>
                  <a:pt x="2641460" y="3155698"/>
                </a:cubicBezTo>
                <a:cubicBezTo>
                  <a:pt x="2357454" y="3155698"/>
                  <a:pt x="2127222" y="2925466"/>
                  <a:pt x="2127222" y="2641460"/>
                </a:cubicBezTo>
                <a:cubicBezTo>
                  <a:pt x="2127222" y="2357454"/>
                  <a:pt x="2357454" y="2127222"/>
                  <a:pt x="2641460" y="2127222"/>
                </a:cubicBezTo>
                <a:close/>
                <a:moveTo>
                  <a:pt x="2641460" y="1599324"/>
                </a:moveTo>
                <a:cubicBezTo>
                  <a:pt x="2065904" y="1599324"/>
                  <a:pt x="1599323" y="2065904"/>
                  <a:pt x="1599323" y="2641460"/>
                </a:cubicBezTo>
                <a:cubicBezTo>
                  <a:pt x="1599323" y="3217015"/>
                  <a:pt x="2065904" y="3683596"/>
                  <a:pt x="2641460" y="3683596"/>
                </a:cubicBezTo>
                <a:cubicBezTo>
                  <a:pt x="3217015" y="3683596"/>
                  <a:pt x="3683596" y="3217015"/>
                  <a:pt x="3683596" y="2641460"/>
                </a:cubicBezTo>
                <a:cubicBezTo>
                  <a:pt x="3683596" y="2065904"/>
                  <a:pt x="3217015" y="1599324"/>
                  <a:pt x="2641460" y="1599324"/>
                </a:cubicBezTo>
                <a:close/>
                <a:moveTo>
                  <a:pt x="2641460" y="1055087"/>
                </a:moveTo>
                <a:cubicBezTo>
                  <a:pt x="3517589" y="1055087"/>
                  <a:pt x="4227832" y="1765330"/>
                  <a:pt x="4227832" y="2641460"/>
                </a:cubicBezTo>
                <a:cubicBezTo>
                  <a:pt x="4227832" y="3517589"/>
                  <a:pt x="3517589" y="4227832"/>
                  <a:pt x="2641460" y="4227832"/>
                </a:cubicBezTo>
                <a:cubicBezTo>
                  <a:pt x="1765330" y="4227832"/>
                  <a:pt x="1055087" y="3517589"/>
                  <a:pt x="1055087" y="2641460"/>
                </a:cubicBezTo>
                <a:cubicBezTo>
                  <a:pt x="1055087" y="1765330"/>
                  <a:pt x="1765330" y="1055087"/>
                  <a:pt x="2641460" y="1055087"/>
                </a:cubicBezTo>
                <a:close/>
                <a:moveTo>
                  <a:pt x="2641459" y="516968"/>
                </a:moveTo>
                <a:cubicBezTo>
                  <a:pt x="1468135" y="516968"/>
                  <a:pt x="516968" y="1468136"/>
                  <a:pt x="516968" y="2641459"/>
                </a:cubicBezTo>
                <a:cubicBezTo>
                  <a:pt x="516968" y="3814782"/>
                  <a:pt x="1468135" y="4765950"/>
                  <a:pt x="2641459" y="4765950"/>
                </a:cubicBezTo>
                <a:cubicBezTo>
                  <a:pt x="3814782" y="4765950"/>
                  <a:pt x="4765950" y="3814782"/>
                  <a:pt x="4765950" y="2641459"/>
                </a:cubicBezTo>
                <a:cubicBezTo>
                  <a:pt x="4765950" y="1468136"/>
                  <a:pt x="3814782" y="516968"/>
                  <a:pt x="2641459" y="516968"/>
                </a:cubicBezTo>
                <a:close/>
                <a:moveTo>
                  <a:pt x="2641460" y="0"/>
                </a:moveTo>
                <a:cubicBezTo>
                  <a:pt x="4100298" y="0"/>
                  <a:pt x="5282920" y="1182623"/>
                  <a:pt x="5282920" y="2641460"/>
                </a:cubicBezTo>
                <a:cubicBezTo>
                  <a:pt x="5282920" y="4100298"/>
                  <a:pt x="4100298" y="5282920"/>
                  <a:pt x="2641460" y="5282920"/>
                </a:cubicBezTo>
                <a:cubicBezTo>
                  <a:pt x="1182622" y="5282920"/>
                  <a:pt x="0" y="4100298"/>
                  <a:pt x="0" y="2641460"/>
                </a:cubicBezTo>
                <a:cubicBezTo>
                  <a:pt x="0" y="1182623"/>
                  <a:pt x="1182622" y="0"/>
                  <a:pt x="2641460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rgbClr val="600000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g25f51a9a226_0_83"/>
          <p:cNvSpPr/>
          <p:nvPr/>
        </p:nvSpPr>
        <p:spPr>
          <a:xfrm>
            <a:off x="1155980" y="2673999"/>
            <a:ext cx="8204100" cy="932100"/>
          </a:xfrm>
          <a:prstGeom prst="homePlate">
            <a:avLst>
              <a:gd fmla="val 50000" name="adj"/>
            </a:avLst>
          </a:prstGeom>
          <a:solidFill>
            <a:schemeClr val="lt1"/>
          </a:solidFill>
          <a:ln cap="flat" cmpd="sng" w="1270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BOND PACKAGE</a:t>
            </a:r>
            <a:endParaRPr/>
          </a:p>
        </p:txBody>
      </p:sp>
      <p:sp>
        <p:nvSpPr>
          <p:cNvPr id="336" name="Google Shape;336;g25f51a9a226_0_83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gradFill>
            <a:gsLst>
              <a:gs pos="0">
                <a:srgbClr val="600000"/>
              </a:gs>
              <a:gs pos="7000">
                <a:srgbClr val="600000"/>
              </a:gs>
              <a:gs pos="48000">
                <a:schemeClr val="accent2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g25f51a9a226_0_83"/>
          <p:cNvSpPr/>
          <p:nvPr/>
        </p:nvSpPr>
        <p:spPr>
          <a:xfrm>
            <a:off x="0" y="0"/>
            <a:ext cx="685800" cy="6248400"/>
          </a:xfrm>
          <a:prstGeom prst="rect">
            <a:avLst/>
          </a:prstGeom>
          <a:gradFill>
            <a:gsLst>
              <a:gs pos="0">
                <a:schemeClr val="accent2"/>
              </a:gs>
              <a:gs pos="63000">
                <a:schemeClr val="accent2"/>
              </a:gs>
              <a:gs pos="100000">
                <a:srgbClr val="600000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g25f51a9a226_0_83"/>
          <p:cNvSpPr txBox="1"/>
          <p:nvPr/>
        </p:nvSpPr>
        <p:spPr>
          <a:xfrm rot="5400000">
            <a:off x="-2331584" y="2570416"/>
            <a:ext cx="5301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 TARGET</a:t>
            </a:r>
            <a:endParaRPr/>
          </a:p>
        </p:txBody>
      </p:sp>
      <p:sp>
        <p:nvSpPr>
          <p:cNvPr id="339" name="Google Shape;339;g25f51a9a226_0_83"/>
          <p:cNvSpPr txBox="1"/>
          <p:nvPr/>
        </p:nvSpPr>
        <p:spPr>
          <a:xfrm>
            <a:off x="6762424" y="6376126"/>
            <a:ext cx="5301600" cy="6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Crosby ISD Proposed Bond Election</a:t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4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39d4da495f_0_90"/>
          <p:cNvSpPr/>
          <p:nvPr/>
        </p:nvSpPr>
        <p:spPr>
          <a:xfrm rot="10800000">
            <a:off x="652459" y="465816"/>
            <a:ext cx="5826597" cy="5867705"/>
          </a:xfrm>
          <a:custGeom>
            <a:rect b="b" l="l" r="r" t="t"/>
            <a:pathLst>
              <a:path extrusionOk="0" h="5867705" w="5826597">
                <a:moveTo>
                  <a:pt x="4528637" y="0"/>
                </a:moveTo>
                <a:lnTo>
                  <a:pt x="5826597" y="0"/>
                </a:lnTo>
                <a:lnTo>
                  <a:pt x="5826597" y="1354265"/>
                </a:lnTo>
                <a:lnTo>
                  <a:pt x="5780845" y="1366029"/>
                </a:lnTo>
                <a:cubicBezTo>
                  <a:pt x="5710350" y="1380455"/>
                  <a:pt x="5637359" y="1388030"/>
                  <a:pt x="5562598" y="1388030"/>
                </a:cubicBezTo>
                <a:cubicBezTo>
                  <a:pt x="4964516" y="1388030"/>
                  <a:pt x="4479674" y="903188"/>
                  <a:pt x="4479674" y="305105"/>
                </a:cubicBezTo>
                <a:cubicBezTo>
                  <a:pt x="4479674" y="230345"/>
                  <a:pt x="4487250" y="157354"/>
                  <a:pt x="4501675" y="86859"/>
                </a:cubicBezTo>
                <a:close/>
                <a:moveTo>
                  <a:pt x="2237293" y="0"/>
                </a:moveTo>
                <a:lnTo>
                  <a:pt x="3391632" y="0"/>
                </a:lnTo>
                <a:lnTo>
                  <a:pt x="3379313" y="80719"/>
                </a:lnTo>
                <a:cubicBezTo>
                  <a:pt x="3371820" y="154495"/>
                  <a:pt x="3367982" y="229352"/>
                  <a:pt x="3367982" y="305105"/>
                </a:cubicBezTo>
                <a:cubicBezTo>
                  <a:pt x="3367982" y="1517156"/>
                  <a:pt x="4350546" y="2499720"/>
                  <a:pt x="5562598" y="2499720"/>
                </a:cubicBezTo>
                <a:cubicBezTo>
                  <a:pt x="5638351" y="2499720"/>
                  <a:pt x="5713208" y="2495882"/>
                  <a:pt x="5786984" y="2488390"/>
                </a:cubicBezTo>
                <a:lnTo>
                  <a:pt x="5826597" y="2482344"/>
                </a:lnTo>
                <a:lnTo>
                  <a:pt x="5826597" y="3634467"/>
                </a:lnTo>
                <a:lnTo>
                  <a:pt x="5734511" y="3641469"/>
                </a:lnTo>
                <a:cubicBezTo>
                  <a:pt x="5677571" y="3644356"/>
                  <a:pt x="5620255" y="3645816"/>
                  <a:pt x="5562598" y="3645816"/>
                </a:cubicBezTo>
                <a:cubicBezTo>
                  <a:pt x="3717573" y="3645816"/>
                  <a:pt x="2221886" y="2150128"/>
                  <a:pt x="2221886" y="305105"/>
                </a:cubicBezTo>
                <a:close/>
                <a:moveTo>
                  <a:pt x="8672" y="0"/>
                </a:moveTo>
                <a:lnTo>
                  <a:pt x="1104079" y="0"/>
                </a:lnTo>
                <a:lnTo>
                  <a:pt x="1088673" y="305103"/>
                </a:lnTo>
                <a:cubicBezTo>
                  <a:pt x="1088673" y="2775982"/>
                  <a:pt x="3091716" y="4779028"/>
                  <a:pt x="5562596" y="4779028"/>
                </a:cubicBezTo>
                <a:cubicBezTo>
                  <a:pt x="5639811" y="4779028"/>
                  <a:pt x="5716569" y="4777072"/>
                  <a:pt x="5792823" y="4773207"/>
                </a:cubicBezTo>
                <a:lnTo>
                  <a:pt x="5826597" y="4770639"/>
                </a:lnTo>
                <a:lnTo>
                  <a:pt x="5826597" y="5861030"/>
                </a:lnTo>
                <a:lnTo>
                  <a:pt x="5562598" y="5867705"/>
                </a:lnTo>
                <a:cubicBezTo>
                  <a:pt x="2490460" y="5867705"/>
                  <a:pt x="0" y="3377244"/>
                  <a:pt x="0" y="305105"/>
                </a:cubicBezTo>
                <a:cubicBezTo>
                  <a:pt x="0" y="209101"/>
                  <a:pt x="2433" y="113665"/>
                  <a:pt x="7239" y="18855"/>
                </a:cubicBez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g239d4da495f_0_90"/>
          <p:cNvSpPr txBox="1"/>
          <p:nvPr/>
        </p:nvSpPr>
        <p:spPr>
          <a:xfrm>
            <a:off x="964800" y="398775"/>
            <a:ext cx="49131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0000"/>
              </a:buClr>
              <a:buSzPts val="3600"/>
              <a:buFont typeface="Calibri"/>
              <a:buNone/>
            </a:pPr>
            <a:r>
              <a:rPr b="1" lang="en-US" sz="3600">
                <a:solidFill>
                  <a:srgbClr val="900000"/>
                </a:solidFill>
                <a:latin typeface="Calibri"/>
                <a:ea typeface="Calibri"/>
                <a:cs typeface="Calibri"/>
                <a:sym typeface="Calibri"/>
              </a:rPr>
              <a:t>Proposed Bond Package</a:t>
            </a:r>
            <a:endParaRPr b="1" sz="3600">
              <a:solidFill>
                <a:srgbClr val="9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46" name="Google Shape;346;g239d4da495f_0_90"/>
          <p:cNvGrpSpPr/>
          <p:nvPr/>
        </p:nvGrpSpPr>
        <p:grpSpPr>
          <a:xfrm>
            <a:off x="6166530" y="-1291605"/>
            <a:ext cx="8876056" cy="8876040"/>
            <a:chOff x="1149792" y="1440984"/>
            <a:chExt cx="541500" cy="541499"/>
          </a:xfrm>
        </p:grpSpPr>
        <p:sp>
          <p:nvSpPr>
            <p:cNvPr id="347" name="Google Shape;347;g239d4da495f_0_90"/>
            <p:cNvSpPr/>
            <p:nvPr/>
          </p:nvSpPr>
          <p:spPr>
            <a:xfrm>
              <a:off x="1149792" y="1440984"/>
              <a:ext cx="538784" cy="538784"/>
            </a:xfrm>
            <a:custGeom>
              <a:rect b="b" l="l" r="r" t="t"/>
              <a:pathLst>
                <a:path extrusionOk="0" h="538784" w="538784">
                  <a:moveTo>
                    <a:pt x="269392" y="216947"/>
                  </a:moveTo>
                  <a:cubicBezTo>
                    <a:pt x="240427" y="216947"/>
                    <a:pt x="216947" y="240427"/>
                    <a:pt x="216947" y="269392"/>
                  </a:cubicBezTo>
                  <a:cubicBezTo>
                    <a:pt x="216947" y="298356"/>
                    <a:pt x="240427" y="321837"/>
                    <a:pt x="269392" y="321837"/>
                  </a:cubicBezTo>
                  <a:cubicBezTo>
                    <a:pt x="298356" y="321837"/>
                    <a:pt x="321837" y="298356"/>
                    <a:pt x="321837" y="269392"/>
                  </a:cubicBezTo>
                  <a:cubicBezTo>
                    <a:pt x="321837" y="240427"/>
                    <a:pt x="298356" y="216947"/>
                    <a:pt x="269392" y="216947"/>
                  </a:cubicBezTo>
                  <a:close/>
                  <a:moveTo>
                    <a:pt x="269392" y="163109"/>
                  </a:moveTo>
                  <a:cubicBezTo>
                    <a:pt x="328090" y="163109"/>
                    <a:pt x="375675" y="210693"/>
                    <a:pt x="375675" y="269392"/>
                  </a:cubicBezTo>
                  <a:cubicBezTo>
                    <a:pt x="375675" y="328090"/>
                    <a:pt x="328090" y="375675"/>
                    <a:pt x="269392" y="375675"/>
                  </a:cubicBezTo>
                  <a:cubicBezTo>
                    <a:pt x="210693" y="375675"/>
                    <a:pt x="163108" y="328090"/>
                    <a:pt x="163108" y="269392"/>
                  </a:cubicBezTo>
                  <a:cubicBezTo>
                    <a:pt x="163108" y="210693"/>
                    <a:pt x="210693" y="163109"/>
                    <a:pt x="269392" y="163109"/>
                  </a:cubicBezTo>
                  <a:close/>
                  <a:moveTo>
                    <a:pt x="269392" y="107604"/>
                  </a:moveTo>
                  <a:cubicBezTo>
                    <a:pt x="180039" y="107604"/>
                    <a:pt x="107604" y="180039"/>
                    <a:pt x="107604" y="269392"/>
                  </a:cubicBezTo>
                  <a:cubicBezTo>
                    <a:pt x="107604" y="358744"/>
                    <a:pt x="180039" y="431179"/>
                    <a:pt x="269392" y="431179"/>
                  </a:cubicBezTo>
                  <a:cubicBezTo>
                    <a:pt x="358744" y="431179"/>
                    <a:pt x="431179" y="358744"/>
                    <a:pt x="431179" y="269392"/>
                  </a:cubicBezTo>
                  <a:cubicBezTo>
                    <a:pt x="431179" y="180039"/>
                    <a:pt x="358744" y="107604"/>
                    <a:pt x="269392" y="107604"/>
                  </a:cubicBezTo>
                  <a:close/>
                  <a:moveTo>
                    <a:pt x="269391" y="52724"/>
                  </a:moveTo>
                  <a:cubicBezTo>
                    <a:pt x="389054" y="52724"/>
                    <a:pt x="486059" y="149729"/>
                    <a:pt x="486059" y="269392"/>
                  </a:cubicBezTo>
                  <a:cubicBezTo>
                    <a:pt x="486059" y="389054"/>
                    <a:pt x="389054" y="486060"/>
                    <a:pt x="269391" y="486060"/>
                  </a:cubicBezTo>
                  <a:cubicBezTo>
                    <a:pt x="149729" y="486060"/>
                    <a:pt x="52723" y="389054"/>
                    <a:pt x="52723" y="269392"/>
                  </a:cubicBezTo>
                  <a:cubicBezTo>
                    <a:pt x="52723" y="149729"/>
                    <a:pt x="149729" y="52724"/>
                    <a:pt x="269391" y="52724"/>
                  </a:cubicBezTo>
                  <a:close/>
                  <a:moveTo>
                    <a:pt x="269392" y="0"/>
                  </a:moveTo>
                  <a:cubicBezTo>
                    <a:pt x="418173" y="0"/>
                    <a:pt x="538784" y="120611"/>
                    <a:pt x="538784" y="269392"/>
                  </a:cubicBezTo>
                  <a:cubicBezTo>
                    <a:pt x="538784" y="418173"/>
                    <a:pt x="418173" y="538784"/>
                    <a:pt x="269392" y="538784"/>
                  </a:cubicBezTo>
                  <a:cubicBezTo>
                    <a:pt x="120611" y="538784"/>
                    <a:pt x="0" y="418173"/>
                    <a:pt x="0" y="269392"/>
                  </a:cubicBezTo>
                  <a:lnTo>
                    <a:pt x="0" y="269392"/>
                  </a:lnTo>
                  <a:lnTo>
                    <a:pt x="5473" y="323683"/>
                  </a:lnTo>
                  <a:cubicBezTo>
                    <a:pt x="30593" y="446441"/>
                    <a:pt x="139208" y="538783"/>
                    <a:pt x="269392" y="538783"/>
                  </a:cubicBezTo>
                  <a:cubicBezTo>
                    <a:pt x="418172" y="538783"/>
                    <a:pt x="538783" y="418172"/>
                    <a:pt x="538783" y="269392"/>
                  </a:cubicBezTo>
                  <a:cubicBezTo>
                    <a:pt x="538783" y="139208"/>
                    <a:pt x="446440" y="30593"/>
                    <a:pt x="323683" y="5473"/>
                  </a:cubicBezTo>
                  <a:lnTo>
                    <a:pt x="2693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g239d4da495f_0_90"/>
            <p:cNvSpPr/>
            <p:nvPr/>
          </p:nvSpPr>
          <p:spPr>
            <a:xfrm>
              <a:off x="1149793" y="1440984"/>
              <a:ext cx="541499" cy="541499"/>
            </a:xfrm>
            <a:custGeom>
              <a:rect b="b" l="l" r="r" t="t"/>
              <a:pathLst>
                <a:path extrusionOk="0" h="5282920" w="5282920">
                  <a:moveTo>
                    <a:pt x="2641460" y="2127222"/>
                  </a:moveTo>
                  <a:cubicBezTo>
                    <a:pt x="2925466" y="2127222"/>
                    <a:pt x="3155698" y="2357454"/>
                    <a:pt x="3155698" y="2641460"/>
                  </a:cubicBezTo>
                  <a:cubicBezTo>
                    <a:pt x="3155698" y="2925466"/>
                    <a:pt x="2925466" y="3155698"/>
                    <a:pt x="2641460" y="3155698"/>
                  </a:cubicBezTo>
                  <a:cubicBezTo>
                    <a:pt x="2357454" y="3155698"/>
                    <a:pt x="2127222" y="2925466"/>
                    <a:pt x="2127222" y="2641460"/>
                  </a:cubicBezTo>
                  <a:cubicBezTo>
                    <a:pt x="2127222" y="2357454"/>
                    <a:pt x="2357454" y="2127222"/>
                    <a:pt x="2641460" y="2127222"/>
                  </a:cubicBezTo>
                  <a:close/>
                  <a:moveTo>
                    <a:pt x="2641460" y="1599324"/>
                  </a:moveTo>
                  <a:cubicBezTo>
                    <a:pt x="2065904" y="1599324"/>
                    <a:pt x="1599323" y="2065904"/>
                    <a:pt x="1599323" y="2641460"/>
                  </a:cubicBezTo>
                  <a:cubicBezTo>
                    <a:pt x="1599323" y="3217015"/>
                    <a:pt x="2065904" y="3683596"/>
                    <a:pt x="2641460" y="3683596"/>
                  </a:cubicBezTo>
                  <a:cubicBezTo>
                    <a:pt x="3217015" y="3683596"/>
                    <a:pt x="3683596" y="3217015"/>
                    <a:pt x="3683596" y="2641460"/>
                  </a:cubicBezTo>
                  <a:cubicBezTo>
                    <a:pt x="3683596" y="2065904"/>
                    <a:pt x="3217015" y="1599324"/>
                    <a:pt x="2641460" y="1599324"/>
                  </a:cubicBezTo>
                  <a:close/>
                  <a:moveTo>
                    <a:pt x="2641460" y="1055087"/>
                  </a:moveTo>
                  <a:cubicBezTo>
                    <a:pt x="3517589" y="1055087"/>
                    <a:pt x="4227832" y="1765330"/>
                    <a:pt x="4227832" y="2641460"/>
                  </a:cubicBezTo>
                  <a:cubicBezTo>
                    <a:pt x="4227832" y="3517589"/>
                    <a:pt x="3517589" y="4227832"/>
                    <a:pt x="2641460" y="4227832"/>
                  </a:cubicBezTo>
                  <a:cubicBezTo>
                    <a:pt x="1765330" y="4227832"/>
                    <a:pt x="1055087" y="3517589"/>
                    <a:pt x="1055087" y="2641460"/>
                  </a:cubicBezTo>
                  <a:cubicBezTo>
                    <a:pt x="1055087" y="1765330"/>
                    <a:pt x="1765330" y="1055087"/>
                    <a:pt x="2641460" y="1055087"/>
                  </a:cubicBezTo>
                  <a:close/>
                  <a:moveTo>
                    <a:pt x="2641459" y="516968"/>
                  </a:moveTo>
                  <a:cubicBezTo>
                    <a:pt x="1468135" y="516968"/>
                    <a:pt x="516968" y="1468136"/>
                    <a:pt x="516968" y="2641459"/>
                  </a:cubicBezTo>
                  <a:cubicBezTo>
                    <a:pt x="516968" y="3814782"/>
                    <a:pt x="1468135" y="4765950"/>
                    <a:pt x="2641459" y="4765950"/>
                  </a:cubicBezTo>
                  <a:cubicBezTo>
                    <a:pt x="3814782" y="4765950"/>
                    <a:pt x="4765950" y="3814782"/>
                    <a:pt x="4765950" y="2641459"/>
                  </a:cubicBezTo>
                  <a:cubicBezTo>
                    <a:pt x="4765950" y="1468136"/>
                    <a:pt x="3814782" y="516968"/>
                    <a:pt x="2641459" y="516968"/>
                  </a:cubicBezTo>
                  <a:close/>
                  <a:moveTo>
                    <a:pt x="2641460" y="0"/>
                  </a:moveTo>
                  <a:cubicBezTo>
                    <a:pt x="4100298" y="0"/>
                    <a:pt x="5282920" y="1182623"/>
                    <a:pt x="5282920" y="2641460"/>
                  </a:cubicBezTo>
                  <a:cubicBezTo>
                    <a:pt x="5282920" y="4100298"/>
                    <a:pt x="4100298" y="5282920"/>
                    <a:pt x="2641460" y="5282920"/>
                  </a:cubicBezTo>
                  <a:cubicBezTo>
                    <a:pt x="1182622" y="5282920"/>
                    <a:pt x="0" y="4100298"/>
                    <a:pt x="0" y="2641460"/>
                  </a:cubicBezTo>
                  <a:cubicBezTo>
                    <a:pt x="0" y="1182623"/>
                    <a:pt x="1182622" y="0"/>
                    <a:pt x="2641460" y="0"/>
                  </a:cubicBezTo>
                  <a:close/>
                </a:path>
              </a:pathLst>
            </a:custGeom>
            <a:gradFill>
              <a:gsLst>
                <a:gs pos="0">
                  <a:srgbClr val="600000"/>
                </a:gs>
                <a:gs pos="7000">
                  <a:srgbClr val="600000"/>
                </a:gs>
                <a:gs pos="48000">
                  <a:srgbClr val="900000"/>
                </a:gs>
                <a:gs pos="100000">
                  <a:srgbClr val="900000"/>
                </a:gs>
              </a:gsLst>
              <a:lin ang="5400012" scaled="0"/>
            </a:gra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9" name="Google Shape;349;g239d4da495f_0_90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gradFill>
            <a:gsLst>
              <a:gs pos="0">
                <a:srgbClr val="600000"/>
              </a:gs>
              <a:gs pos="7000">
                <a:srgbClr val="600000"/>
              </a:gs>
              <a:gs pos="48000">
                <a:schemeClr val="accent2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g239d4da495f_0_90"/>
          <p:cNvSpPr/>
          <p:nvPr/>
        </p:nvSpPr>
        <p:spPr>
          <a:xfrm>
            <a:off x="0" y="0"/>
            <a:ext cx="685800" cy="6248400"/>
          </a:xfrm>
          <a:prstGeom prst="rect">
            <a:avLst/>
          </a:prstGeom>
          <a:gradFill>
            <a:gsLst>
              <a:gs pos="0">
                <a:schemeClr val="accent2"/>
              </a:gs>
              <a:gs pos="63000">
                <a:schemeClr val="accent2"/>
              </a:gs>
              <a:gs pos="100000">
                <a:srgbClr val="600000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g239d4da495f_0_90"/>
          <p:cNvSpPr txBox="1"/>
          <p:nvPr/>
        </p:nvSpPr>
        <p:spPr>
          <a:xfrm rot="5400000">
            <a:off x="-2331584" y="2570416"/>
            <a:ext cx="5301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 TARGET</a:t>
            </a:r>
            <a:endParaRPr/>
          </a:p>
        </p:txBody>
      </p:sp>
      <p:sp>
        <p:nvSpPr>
          <p:cNvPr id="352" name="Google Shape;352;g239d4da495f_0_90"/>
          <p:cNvSpPr txBox="1"/>
          <p:nvPr/>
        </p:nvSpPr>
        <p:spPr>
          <a:xfrm>
            <a:off x="6762424" y="6376126"/>
            <a:ext cx="5301600" cy="6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Crosby ISD Proposed Bond Election</a:t>
            </a:r>
            <a:endParaRPr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ingle_dart.png" id="353" name="Google Shape;353;g239d4da495f_0_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-1972920">
            <a:off x="6103103" y="23200"/>
            <a:ext cx="2726741" cy="3647325"/>
          </a:xfrm>
          <a:prstGeom prst="rect">
            <a:avLst/>
          </a:prstGeom>
          <a:noFill/>
          <a:ln>
            <a:noFill/>
          </a:ln>
          <a:effectLst>
            <a:outerShdw blurRad="88900" rotWithShape="0" algn="tl" dir="4860000" dist="38100">
              <a:srgbClr val="333333">
                <a:alpha val="47840"/>
              </a:srgbClr>
            </a:outerShdw>
          </a:effectLst>
        </p:spPr>
      </p:pic>
      <p:sp>
        <p:nvSpPr>
          <p:cNvPr id="354" name="Google Shape;354;g239d4da495f_0_90"/>
          <p:cNvSpPr/>
          <p:nvPr/>
        </p:nvSpPr>
        <p:spPr>
          <a:xfrm>
            <a:off x="9601500" y="2129850"/>
            <a:ext cx="2006100" cy="19887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g239d4da495f_0_90"/>
          <p:cNvSpPr txBox="1"/>
          <p:nvPr/>
        </p:nvSpPr>
        <p:spPr>
          <a:xfrm>
            <a:off x="9331575" y="2013775"/>
            <a:ext cx="25716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200">
                <a:solidFill>
                  <a:srgbClr val="710000"/>
                </a:solidFill>
                <a:latin typeface="Calibri"/>
                <a:ea typeface="Calibri"/>
                <a:cs typeface="Calibri"/>
                <a:sym typeface="Calibri"/>
              </a:rPr>
              <a:t>$85</a:t>
            </a:r>
            <a:endParaRPr b="1" sz="6200">
              <a:solidFill>
                <a:srgbClr val="71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200">
                <a:solidFill>
                  <a:srgbClr val="710000"/>
                </a:solidFill>
                <a:latin typeface="Calibri"/>
                <a:ea typeface="Calibri"/>
                <a:cs typeface="Calibri"/>
                <a:sym typeface="Calibri"/>
              </a:rPr>
              <a:t>Million</a:t>
            </a:r>
            <a:endParaRPr b="1" sz="6200">
              <a:solidFill>
                <a:srgbClr val="71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g239d4da495f_0_90"/>
          <p:cNvSpPr/>
          <p:nvPr/>
        </p:nvSpPr>
        <p:spPr>
          <a:xfrm>
            <a:off x="964793" y="1342842"/>
            <a:ext cx="541499" cy="541499"/>
          </a:xfrm>
          <a:custGeom>
            <a:rect b="b" l="l" r="r" t="t"/>
            <a:pathLst>
              <a:path extrusionOk="0" h="5282920" w="5282920">
                <a:moveTo>
                  <a:pt x="2641460" y="2127222"/>
                </a:moveTo>
                <a:cubicBezTo>
                  <a:pt x="2925466" y="2127222"/>
                  <a:pt x="3155698" y="2357454"/>
                  <a:pt x="3155698" y="2641460"/>
                </a:cubicBezTo>
                <a:cubicBezTo>
                  <a:pt x="3155698" y="2925466"/>
                  <a:pt x="2925466" y="3155698"/>
                  <a:pt x="2641460" y="3155698"/>
                </a:cubicBezTo>
                <a:cubicBezTo>
                  <a:pt x="2357454" y="3155698"/>
                  <a:pt x="2127222" y="2925466"/>
                  <a:pt x="2127222" y="2641460"/>
                </a:cubicBezTo>
                <a:cubicBezTo>
                  <a:pt x="2127222" y="2357454"/>
                  <a:pt x="2357454" y="2127222"/>
                  <a:pt x="2641460" y="2127222"/>
                </a:cubicBezTo>
                <a:close/>
                <a:moveTo>
                  <a:pt x="2641460" y="1599324"/>
                </a:moveTo>
                <a:cubicBezTo>
                  <a:pt x="2065904" y="1599324"/>
                  <a:pt x="1599323" y="2065904"/>
                  <a:pt x="1599323" y="2641460"/>
                </a:cubicBezTo>
                <a:cubicBezTo>
                  <a:pt x="1599323" y="3217015"/>
                  <a:pt x="2065904" y="3683596"/>
                  <a:pt x="2641460" y="3683596"/>
                </a:cubicBezTo>
                <a:cubicBezTo>
                  <a:pt x="3217015" y="3683596"/>
                  <a:pt x="3683596" y="3217015"/>
                  <a:pt x="3683596" y="2641460"/>
                </a:cubicBezTo>
                <a:cubicBezTo>
                  <a:pt x="3683596" y="2065904"/>
                  <a:pt x="3217015" y="1599324"/>
                  <a:pt x="2641460" y="1599324"/>
                </a:cubicBezTo>
                <a:close/>
                <a:moveTo>
                  <a:pt x="2641460" y="1055087"/>
                </a:moveTo>
                <a:cubicBezTo>
                  <a:pt x="3517589" y="1055087"/>
                  <a:pt x="4227832" y="1765330"/>
                  <a:pt x="4227832" y="2641460"/>
                </a:cubicBezTo>
                <a:cubicBezTo>
                  <a:pt x="4227832" y="3517589"/>
                  <a:pt x="3517589" y="4227832"/>
                  <a:pt x="2641460" y="4227832"/>
                </a:cubicBezTo>
                <a:cubicBezTo>
                  <a:pt x="1765330" y="4227832"/>
                  <a:pt x="1055087" y="3517589"/>
                  <a:pt x="1055087" y="2641460"/>
                </a:cubicBezTo>
                <a:cubicBezTo>
                  <a:pt x="1055087" y="1765330"/>
                  <a:pt x="1765330" y="1055087"/>
                  <a:pt x="2641460" y="1055087"/>
                </a:cubicBezTo>
                <a:close/>
                <a:moveTo>
                  <a:pt x="2641459" y="516968"/>
                </a:moveTo>
                <a:cubicBezTo>
                  <a:pt x="1468135" y="516968"/>
                  <a:pt x="516968" y="1468136"/>
                  <a:pt x="516968" y="2641459"/>
                </a:cubicBezTo>
                <a:cubicBezTo>
                  <a:pt x="516968" y="3814782"/>
                  <a:pt x="1468135" y="4765950"/>
                  <a:pt x="2641459" y="4765950"/>
                </a:cubicBezTo>
                <a:cubicBezTo>
                  <a:pt x="3814782" y="4765950"/>
                  <a:pt x="4765950" y="3814782"/>
                  <a:pt x="4765950" y="2641459"/>
                </a:cubicBezTo>
                <a:cubicBezTo>
                  <a:pt x="4765950" y="1468136"/>
                  <a:pt x="3814782" y="516968"/>
                  <a:pt x="2641459" y="516968"/>
                </a:cubicBezTo>
                <a:close/>
                <a:moveTo>
                  <a:pt x="2641460" y="0"/>
                </a:moveTo>
                <a:cubicBezTo>
                  <a:pt x="4100298" y="0"/>
                  <a:pt x="5282920" y="1182623"/>
                  <a:pt x="5282920" y="2641460"/>
                </a:cubicBezTo>
                <a:cubicBezTo>
                  <a:pt x="5282920" y="4100298"/>
                  <a:pt x="4100298" y="5282920"/>
                  <a:pt x="2641460" y="5282920"/>
                </a:cubicBezTo>
                <a:cubicBezTo>
                  <a:pt x="1182622" y="5282920"/>
                  <a:pt x="0" y="4100298"/>
                  <a:pt x="0" y="2641460"/>
                </a:cubicBezTo>
                <a:cubicBezTo>
                  <a:pt x="0" y="1182623"/>
                  <a:pt x="1182622" y="0"/>
                  <a:pt x="264146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g239d4da495f_0_90"/>
          <p:cNvSpPr/>
          <p:nvPr/>
        </p:nvSpPr>
        <p:spPr>
          <a:xfrm>
            <a:off x="964793" y="3197490"/>
            <a:ext cx="541499" cy="541499"/>
          </a:xfrm>
          <a:custGeom>
            <a:rect b="b" l="l" r="r" t="t"/>
            <a:pathLst>
              <a:path extrusionOk="0" h="5282920" w="5282920">
                <a:moveTo>
                  <a:pt x="2641460" y="2127222"/>
                </a:moveTo>
                <a:cubicBezTo>
                  <a:pt x="2925466" y="2127222"/>
                  <a:pt x="3155698" y="2357454"/>
                  <a:pt x="3155698" y="2641460"/>
                </a:cubicBezTo>
                <a:cubicBezTo>
                  <a:pt x="3155698" y="2925466"/>
                  <a:pt x="2925466" y="3155698"/>
                  <a:pt x="2641460" y="3155698"/>
                </a:cubicBezTo>
                <a:cubicBezTo>
                  <a:pt x="2357454" y="3155698"/>
                  <a:pt x="2127222" y="2925466"/>
                  <a:pt x="2127222" y="2641460"/>
                </a:cubicBezTo>
                <a:cubicBezTo>
                  <a:pt x="2127222" y="2357454"/>
                  <a:pt x="2357454" y="2127222"/>
                  <a:pt x="2641460" y="2127222"/>
                </a:cubicBezTo>
                <a:close/>
                <a:moveTo>
                  <a:pt x="2641460" y="1599324"/>
                </a:moveTo>
                <a:cubicBezTo>
                  <a:pt x="2065904" y="1599324"/>
                  <a:pt x="1599323" y="2065904"/>
                  <a:pt x="1599323" y="2641460"/>
                </a:cubicBezTo>
                <a:cubicBezTo>
                  <a:pt x="1599323" y="3217015"/>
                  <a:pt x="2065904" y="3683596"/>
                  <a:pt x="2641460" y="3683596"/>
                </a:cubicBezTo>
                <a:cubicBezTo>
                  <a:pt x="3217015" y="3683596"/>
                  <a:pt x="3683596" y="3217015"/>
                  <a:pt x="3683596" y="2641460"/>
                </a:cubicBezTo>
                <a:cubicBezTo>
                  <a:pt x="3683596" y="2065904"/>
                  <a:pt x="3217015" y="1599324"/>
                  <a:pt x="2641460" y="1599324"/>
                </a:cubicBezTo>
                <a:close/>
                <a:moveTo>
                  <a:pt x="2641460" y="1055087"/>
                </a:moveTo>
                <a:cubicBezTo>
                  <a:pt x="3517589" y="1055087"/>
                  <a:pt x="4227832" y="1765330"/>
                  <a:pt x="4227832" y="2641460"/>
                </a:cubicBezTo>
                <a:cubicBezTo>
                  <a:pt x="4227832" y="3517589"/>
                  <a:pt x="3517589" y="4227832"/>
                  <a:pt x="2641460" y="4227832"/>
                </a:cubicBezTo>
                <a:cubicBezTo>
                  <a:pt x="1765330" y="4227832"/>
                  <a:pt x="1055087" y="3517589"/>
                  <a:pt x="1055087" y="2641460"/>
                </a:cubicBezTo>
                <a:cubicBezTo>
                  <a:pt x="1055087" y="1765330"/>
                  <a:pt x="1765330" y="1055087"/>
                  <a:pt x="2641460" y="1055087"/>
                </a:cubicBezTo>
                <a:close/>
                <a:moveTo>
                  <a:pt x="2641459" y="516968"/>
                </a:moveTo>
                <a:cubicBezTo>
                  <a:pt x="1468135" y="516968"/>
                  <a:pt x="516968" y="1468136"/>
                  <a:pt x="516968" y="2641459"/>
                </a:cubicBezTo>
                <a:cubicBezTo>
                  <a:pt x="516968" y="3814782"/>
                  <a:pt x="1468135" y="4765950"/>
                  <a:pt x="2641459" y="4765950"/>
                </a:cubicBezTo>
                <a:cubicBezTo>
                  <a:pt x="3814782" y="4765950"/>
                  <a:pt x="4765950" y="3814782"/>
                  <a:pt x="4765950" y="2641459"/>
                </a:cubicBezTo>
                <a:cubicBezTo>
                  <a:pt x="4765950" y="1468136"/>
                  <a:pt x="3814782" y="516968"/>
                  <a:pt x="2641459" y="516968"/>
                </a:cubicBezTo>
                <a:close/>
                <a:moveTo>
                  <a:pt x="2641460" y="0"/>
                </a:moveTo>
                <a:cubicBezTo>
                  <a:pt x="4100298" y="0"/>
                  <a:pt x="5282920" y="1182623"/>
                  <a:pt x="5282920" y="2641460"/>
                </a:cubicBezTo>
                <a:cubicBezTo>
                  <a:pt x="5282920" y="4100298"/>
                  <a:pt x="4100298" y="5282920"/>
                  <a:pt x="2641460" y="5282920"/>
                </a:cubicBezTo>
                <a:cubicBezTo>
                  <a:pt x="1182622" y="5282920"/>
                  <a:pt x="0" y="4100298"/>
                  <a:pt x="0" y="2641460"/>
                </a:cubicBezTo>
                <a:cubicBezTo>
                  <a:pt x="0" y="1182623"/>
                  <a:pt x="1182622" y="0"/>
                  <a:pt x="264146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g239d4da495f_0_90"/>
          <p:cNvSpPr/>
          <p:nvPr/>
        </p:nvSpPr>
        <p:spPr>
          <a:xfrm>
            <a:off x="964793" y="4634405"/>
            <a:ext cx="541499" cy="541499"/>
          </a:xfrm>
          <a:custGeom>
            <a:rect b="b" l="l" r="r" t="t"/>
            <a:pathLst>
              <a:path extrusionOk="0" h="5282920" w="5282920">
                <a:moveTo>
                  <a:pt x="2641460" y="2127222"/>
                </a:moveTo>
                <a:cubicBezTo>
                  <a:pt x="2925466" y="2127222"/>
                  <a:pt x="3155698" y="2357454"/>
                  <a:pt x="3155698" y="2641460"/>
                </a:cubicBezTo>
                <a:cubicBezTo>
                  <a:pt x="3155698" y="2925466"/>
                  <a:pt x="2925466" y="3155698"/>
                  <a:pt x="2641460" y="3155698"/>
                </a:cubicBezTo>
                <a:cubicBezTo>
                  <a:pt x="2357454" y="3155698"/>
                  <a:pt x="2127222" y="2925466"/>
                  <a:pt x="2127222" y="2641460"/>
                </a:cubicBezTo>
                <a:cubicBezTo>
                  <a:pt x="2127222" y="2357454"/>
                  <a:pt x="2357454" y="2127222"/>
                  <a:pt x="2641460" y="2127222"/>
                </a:cubicBezTo>
                <a:close/>
                <a:moveTo>
                  <a:pt x="2641460" y="1599324"/>
                </a:moveTo>
                <a:cubicBezTo>
                  <a:pt x="2065904" y="1599324"/>
                  <a:pt x="1599323" y="2065904"/>
                  <a:pt x="1599323" y="2641460"/>
                </a:cubicBezTo>
                <a:cubicBezTo>
                  <a:pt x="1599323" y="3217015"/>
                  <a:pt x="2065904" y="3683596"/>
                  <a:pt x="2641460" y="3683596"/>
                </a:cubicBezTo>
                <a:cubicBezTo>
                  <a:pt x="3217015" y="3683596"/>
                  <a:pt x="3683596" y="3217015"/>
                  <a:pt x="3683596" y="2641460"/>
                </a:cubicBezTo>
                <a:cubicBezTo>
                  <a:pt x="3683596" y="2065904"/>
                  <a:pt x="3217015" y="1599324"/>
                  <a:pt x="2641460" y="1599324"/>
                </a:cubicBezTo>
                <a:close/>
                <a:moveTo>
                  <a:pt x="2641460" y="1055087"/>
                </a:moveTo>
                <a:cubicBezTo>
                  <a:pt x="3517589" y="1055087"/>
                  <a:pt x="4227832" y="1765330"/>
                  <a:pt x="4227832" y="2641460"/>
                </a:cubicBezTo>
                <a:cubicBezTo>
                  <a:pt x="4227832" y="3517589"/>
                  <a:pt x="3517589" y="4227832"/>
                  <a:pt x="2641460" y="4227832"/>
                </a:cubicBezTo>
                <a:cubicBezTo>
                  <a:pt x="1765330" y="4227832"/>
                  <a:pt x="1055087" y="3517589"/>
                  <a:pt x="1055087" y="2641460"/>
                </a:cubicBezTo>
                <a:cubicBezTo>
                  <a:pt x="1055087" y="1765330"/>
                  <a:pt x="1765330" y="1055087"/>
                  <a:pt x="2641460" y="1055087"/>
                </a:cubicBezTo>
                <a:close/>
                <a:moveTo>
                  <a:pt x="2641459" y="516968"/>
                </a:moveTo>
                <a:cubicBezTo>
                  <a:pt x="1468135" y="516968"/>
                  <a:pt x="516968" y="1468136"/>
                  <a:pt x="516968" y="2641459"/>
                </a:cubicBezTo>
                <a:cubicBezTo>
                  <a:pt x="516968" y="3814782"/>
                  <a:pt x="1468135" y="4765950"/>
                  <a:pt x="2641459" y="4765950"/>
                </a:cubicBezTo>
                <a:cubicBezTo>
                  <a:pt x="3814782" y="4765950"/>
                  <a:pt x="4765950" y="3814782"/>
                  <a:pt x="4765950" y="2641459"/>
                </a:cubicBezTo>
                <a:cubicBezTo>
                  <a:pt x="4765950" y="1468136"/>
                  <a:pt x="3814782" y="516968"/>
                  <a:pt x="2641459" y="516968"/>
                </a:cubicBezTo>
                <a:close/>
                <a:moveTo>
                  <a:pt x="2641460" y="0"/>
                </a:moveTo>
                <a:cubicBezTo>
                  <a:pt x="4100298" y="0"/>
                  <a:pt x="5282920" y="1182623"/>
                  <a:pt x="5282920" y="2641460"/>
                </a:cubicBezTo>
                <a:cubicBezTo>
                  <a:pt x="5282920" y="4100298"/>
                  <a:pt x="4100298" y="5282920"/>
                  <a:pt x="2641460" y="5282920"/>
                </a:cubicBezTo>
                <a:cubicBezTo>
                  <a:pt x="1182622" y="5282920"/>
                  <a:pt x="0" y="4100298"/>
                  <a:pt x="0" y="2641460"/>
                </a:cubicBezTo>
                <a:cubicBezTo>
                  <a:pt x="0" y="1182623"/>
                  <a:pt x="1182622" y="0"/>
                  <a:pt x="264146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g239d4da495f_0_90"/>
          <p:cNvSpPr txBox="1"/>
          <p:nvPr/>
        </p:nvSpPr>
        <p:spPr>
          <a:xfrm>
            <a:off x="1589825" y="1346663"/>
            <a:ext cx="53820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Middle School #2 (Phase 1)</a:t>
            </a:r>
            <a:r>
              <a:rPr b="1" lang="en-US" sz="2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22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$9.6 Million</a:t>
            </a:r>
            <a:endParaRPr b="1"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i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($55.2 Million Estimated Construction </a:t>
            </a:r>
            <a:endParaRPr b="1" i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i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$45.6 Million 2017 Bond Funds Available)</a:t>
            </a:r>
            <a:endParaRPr b="1" i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g239d4da495f_0_90"/>
          <p:cNvSpPr txBox="1"/>
          <p:nvPr/>
        </p:nvSpPr>
        <p:spPr>
          <a:xfrm>
            <a:off x="1589831" y="3085002"/>
            <a:ext cx="53820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Elementary School #6</a:t>
            </a:r>
            <a:endParaRPr b="1"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$52.5 Million</a:t>
            </a:r>
            <a:endParaRPr b="1"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b="0" sz="16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g239d4da495f_0_90"/>
          <p:cNvSpPr txBox="1"/>
          <p:nvPr/>
        </p:nvSpPr>
        <p:spPr>
          <a:xfrm>
            <a:off x="1506312" y="4614480"/>
            <a:ext cx="53820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District-Wide Maintenance &amp; Renovations</a:t>
            </a:r>
            <a:endParaRPr b="1"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$22.9 Million</a:t>
            </a:r>
            <a:r>
              <a:rPr b="1" lang="en-US" sz="2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200"/>
          </a:p>
          <a:p>
            <a:pPr indent="0" lvl="0" marL="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b="0" sz="16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20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4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4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g275da5cfb1d_6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39b454b505_0_0"/>
          <p:cNvSpPr/>
          <p:nvPr/>
        </p:nvSpPr>
        <p:spPr>
          <a:xfrm rot="10800000">
            <a:off x="634298" y="-1198399"/>
            <a:ext cx="7458044" cy="7510662"/>
          </a:xfrm>
          <a:custGeom>
            <a:rect b="b" l="l" r="r" t="t"/>
            <a:pathLst>
              <a:path extrusionOk="0" h="5867705" w="5826597">
                <a:moveTo>
                  <a:pt x="4528637" y="0"/>
                </a:moveTo>
                <a:lnTo>
                  <a:pt x="5826597" y="0"/>
                </a:lnTo>
                <a:lnTo>
                  <a:pt x="5826597" y="1354265"/>
                </a:lnTo>
                <a:lnTo>
                  <a:pt x="5780845" y="1366029"/>
                </a:lnTo>
                <a:cubicBezTo>
                  <a:pt x="5710350" y="1380455"/>
                  <a:pt x="5637359" y="1388030"/>
                  <a:pt x="5562598" y="1388030"/>
                </a:cubicBezTo>
                <a:cubicBezTo>
                  <a:pt x="4964516" y="1388030"/>
                  <a:pt x="4479674" y="903188"/>
                  <a:pt x="4479674" y="305105"/>
                </a:cubicBezTo>
                <a:cubicBezTo>
                  <a:pt x="4479674" y="230345"/>
                  <a:pt x="4487250" y="157354"/>
                  <a:pt x="4501675" y="86859"/>
                </a:cubicBezTo>
                <a:close/>
                <a:moveTo>
                  <a:pt x="2237293" y="0"/>
                </a:moveTo>
                <a:lnTo>
                  <a:pt x="3391632" y="0"/>
                </a:lnTo>
                <a:lnTo>
                  <a:pt x="3379313" y="80719"/>
                </a:lnTo>
                <a:cubicBezTo>
                  <a:pt x="3371820" y="154495"/>
                  <a:pt x="3367982" y="229352"/>
                  <a:pt x="3367982" y="305105"/>
                </a:cubicBezTo>
                <a:cubicBezTo>
                  <a:pt x="3367982" y="1517156"/>
                  <a:pt x="4350546" y="2499720"/>
                  <a:pt x="5562598" y="2499720"/>
                </a:cubicBezTo>
                <a:cubicBezTo>
                  <a:pt x="5638351" y="2499720"/>
                  <a:pt x="5713208" y="2495882"/>
                  <a:pt x="5786984" y="2488390"/>
                </a:cubicBezTo>
                <a:lnTo>
                  <a:pt x="5826597" y="2482344"/>
                </a:lnTo>
                <a:lnTo>
                  <a:pt x="5826597" y="3634467"/>
                </a:lnTo>
                <a:lnTo>
                  <a:pt x="5734511" y="3641469"/>
                </a:lnTo>
                <a:cubicBezTo>
                  <a:pt x="5677571" y="3644356"/>
                  <a:pt x="5620255" y="3645816"/>
                  <a:pt x="5562598" y="3645816"/>
                </a:cubicBezTo>
                <a:cubicBezTo>
                  <a:pt x="3717573" y="3645816"/>
                  <a:pt x="2221886" y="2150128"/>
                  <a:pt x="2221886" y="305105"/>
                </a:cubicBezTo>
                <a:close/>
                <a:moveTo>
                  <a:pt x="8672" y="0"/>
                </a:moveTo>
                <a:lnTo>
                  <a:pt x="1104079" y="0"/>
                </a:lnTo>
                <a:lnTo>
                  <a:pt x="1088673" y="305103"/>
                </a:lnTo>
                <a:cubicBezTo>
                  <a:pt x="1088673" y="2775982"/>
                  <a:pt x="3091716" y="4779028"/>
                  <a:pt x="5562596" y="4779028"/>
                </a:cubicBezTo>
                <a:cubicBezTo>
                  <a:pt x="5639811" y="4779028"/>
                  <a:pt x="5716569" y="4777072"/>
                  <a:pt x="5792823" y="4773207"/>
                </a:cubicBezTo>
                <a:lnTo>
                  <a:pt x="5826597" y="4770639"/>
                </a:lnTo>
                <a:lnTo>
                  <a:pt x="5826597" y="5861030"/>
                </a:lnTo>
                <a:lnTo>
                  <a:pt x="5562598" y="5867705"/>
                </a:lnTo>
                <a:cubicBezTo>
                  <a:pt x="2490460" y="5867705"/>
                  <a:pt x="0" y="3377244"/>
                  <a:pt x="0" y="305105"/>
                </a:cubicBezTo>
                <a:cubicBezTo>
                  <a:pt x="0" y="209101"/>
                  <a:pt x="2433" y="113665"/>
                  <a:pt x="7239" y="18855"/>
                </a:cubicBez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g239b454b505_0_0"/>
          <p:cNvSpPr txBox="1"/>
          <p:nvPr/>
        </p:nvSpPr>
        <p:spPr>
          <a:xfrm>
            <a:off x="1155980" y="2155685"/>
            <a:ext cx="5643600" cy="518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68" name="Google Shape;368;g239b454b505_0_0"/>
          <p:cNvSpPr/>
          <p:nvPr/>
        </p:nvSpPr>
        <p:spPr>
          <a:xfrm>
            <a:off x="6438900" y="482740"/>
            <a:ext cx="5282920" cy="5282920"/>
          </a:xfrm>
          <a:custGeom>
            <a:rect b="b" l="l" r="r" t="t"/>
            <a:pathLst>
              <a:path extrusionOk="0" h="5282920" w="5282920">
                <a:moveTo>
                  <a:pt x="2641460" y="2127222"/>
                </a:moveTo>
                <a:cubicBezTo>
                  <a:pt x="2925466" y="2127222"/>
                  <a:pt x="3155698" y="2357454"/>
                  <a:pt x="3155698" y="2641460"/>
                </a:cubicBezTo>
                <a:cubicBezTo>
                  <a:pt x="3155698" y="2925466"/>
                  <a:pt x="2925466" y="3155698"/>
                  <a:pt x="2641460" y="3155698"/>
                </a:cubicBezTo>
                <a:cubicBezTo>
                  <a:pt x="2357454" y="3155698"/>
                  <a:pt x="2127222" y="2925466"/>
                  <a:pt x="2127222" y="2641460"/>
                </a:cubicBezTo>
                <a:cubicBezTo>
                  <a:pt x="2127222" y="2357454"/>
                  <a:pt x="2357454" y="2127222"/>
                  <a:pt x="2641460" y="2127222"/>
                </a:cubicBezTo>
                <a:close/>
                <a:moveTo>
                  <a:pt x="2641460" y="1599324"/>
                </a:moveTo>
                <a:cubicBezTo>
                  <a:pt x="2065904" y="1599324"/>
                  <a:pt x="1599323" y="2065904"/>
                  <a:pt x="1599323" y="2641460"/>
                </a:cubicBezTo>
                <a:cubicBezTo>
                  <a:pt x="1599323" y="3217015"/>
                  <a:pt x="2065904" y="3683596"/>
                  <a:pt x="2641460" y="3683596"/>
                </a:cubicBezTo>
                <a:cubicBezTo>
                  <a:pt x="3217015" y="3683596"/>
                  <a:pt x="3683596" y="3217015"/>
                  <a:pt x="3683596" y="2641460"/>
                </a:cubicBezTo>
                <a:cubicBezTo>
                  <a:pt x="3683596" y="2065904"/>
                  <a:pt x="3217015" y="1599324"/>
                  <a:pt x="2641460" y="1599324"/>
                </a:cubicBezTo>
                <a:close/>
                <a:moveTo>
                  <a:pt x="2641460" y="1055087"/>
                </a:moveTo>
                <a:cubicBezTo>
                  <a:pt x="3517589" y="1055087"/>
                  <a:pt x="4227832" y="1765330"/>
                  <a:pt x="4227832" y="2641460"/>
                </a:cubicBezTo>
                <a:cubicBezTo>
                  <a:pt x="4227832" y="3517589"/>
                  <a:pt x="3517589" y="4227832"/>
                  <a:pt x="2641460" y="4227832"/>
                </a:cubicBezTo>
                <a:cubicBezTo>
                  <a:pt x="1765330" y="4227832"/>
                  <a:pt x="1055087" y="3517589"/>
                  <a:pt x="1055087" y="2641460"/>
                </a:cubicBezTo>
                <a:cubicBezTo>
                  <a:pt x="1055087" y="1765330"/>
                  <a:pt x="1765330" y="1055087"/>
                  <a:pt x="2641460" y="1055087"/>
                </a:cubicBezTo>
                <a:close/>
                <a:moveTo>
                  <a:pt x="2641459" y="516968"/>
                </a:moveTo>
                <a:cubicBezTo>
                  <a:pt x="1468135" y="516968"/>
                  <a:pt x="516968" y="1468136"/>
                  <a:pt x="516968" y="2641459"/>
                </a:cubicBezTo>
                <a:cubicBezTo>
                  <a:pt x="516968" y="3814782"/>
                  <a:pt x="1468135" y="4765950"/>
                  <a:pt x="2641459" y="4765950"/>
                </a:cubicBezTo>
                <a:cubicBezTo>
                  <a:pt x="3814782" y="4765950"/>
                  <a:pt x="4765950" y="3814782"/>
                  <a:pt x="4765950" y="2641459"/>
                </a:cubicBezTo>
                <a:cubicBezTo>
                  <a:pt x="4765950" y="1468136"/>
                  <a:pt x="3814782" y="516968"/>
                  <a:pt x="2641459" y="516968"/>
                </a:cubicBezTo>
                <a:close/>
                <a:moveTo>
                  <a:pt x="2641460" y="0"/>
                </a:moveTo>
                <a:cubicBezTo>
                  <a:pt x="4100298" y="0"/>
                  <a:pt x="5282920" y="1182623"/>
                  <a:pt x="5282920" y="2641460"/>
                </a:cubicBezTo>
                <a:cubicBezTo>
                  <a:pt x="5282920" y="4100298"/>
                  <a:pt x="4100298" y="5282920"/>
                  <a:pt x="2641460" y="5282920"/>
                </a:cubicBezTo>
                <a:cubicBezTo>
                  <a:pt x="1182622" y="5282920"/>
                  <a:pt x="0" y="4100298"/>
                  <a:pt x="0" y="2641460"/>
                </a:cubicBezTo>
                <a:cubicBezTo>
                  <a:pt x="0" y="1182623"/>
                  <a:pt x="1182622" y="0"/>
                  <a:pt x="2641460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rgbClr val="600000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g239b454b505_0_0"/>
          <p:cNvSpPr/>
          <p:nvPr/>
        </p:nvSpPr>
        <p:spPr>
          <a:xfrm>
            <a:off x="1155980" y="2673999"/>
            <a:ext cx="8204100" cy="932100"/>
          </a:xfrm>
          <a:prstGeom prst="homePlate">
            <a:avLst>
              <a:gd fmla="val 50000" name="adj"/>
            </a:avLst>
          </a:prstGeom>
          <a:solidFill>
            <a:schemeClr val="lt1"/>
          </a:solidFill>
          <a:ln cap="flat" cmpd="sng" w="1270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BOND ELECTION TIMELINE</a:t>
            </a:r>
            <a:endParaRPr/>
          </a:p>
        </p:txBody>
      </p:sp>
      <p:sp>
        <p:nvSpPr>
          <p:cNvPr id="370" name="Google Shape;370;g239b454b505_0_0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gradFill>
            <a:gsLst>
              <a:gs pos="0">
                <a:srgbClr val="600000"/>
              </a:gs>
              <a:gs pos="7000">
                <a:srgbClr val="600000"/>
              </a:gs>
              <a:gs pos="48000">
                <a:schemeClr val="accent2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g239b454b505_0_0"/>
          <p:cNvSpPr/>
          <p:nvPr/>
        </p:nvSpPr>
        <p:spPr>
          <a:xfrm>
            <a:off x="0" y="0"/>
            <a:ext cx="685800" cy="6248400"/>
          </a:xfrm>
          <a:prstGeom prst="rect">
            <a:avLst/>
          </a:prstGeom>
          <a:gradFill>
            <a:gsLst>
              <a:gs pos="0">
                <a:schemeClr val="accent2"/>
              </a:gs>
              <a:gs pos="63000">
                <a:schemeClr val="accent2"/>
              </a:gs>
              <a:gs pos="100000">
                <a:srgbClr val="600000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g239b454b505_0_0"/>
          <p:cNvSpPr txBox="1"/>
          <p:nvPr/>
        </p:nvSpPr>
        <p:spPr>
          <a:xfrm rot="5400000">
            <a:off x="-2331584" y="2570416"/>
            <a:ext cx="5301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 TARGET</a:t>
            </a:r>
            <a:endParaRPr/>
          </a:p>
        </p:txBody>
      </p:sp>
      <p:sp>
        <p:nvSpPr>
          <p:cNvPr id="373" name="Google Shape;373;g239b454b505_0_0"/>
          <p:cNvSpPr txBox="1"/>
          <p:nvPr/>
        </p:nvSpPr>
        <p:spPr>
          <a:xfrm>
            <a:off x="6762424" y="6376126"/>
            <a:ext cx="5301600" cy="6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Crosby ISD Proposed Bond Election</a:t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4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39b454b505_0_59"/>
          <p:cNvSpPr/>
          <p:nvPr/>
        </p:nvSpPr>
        <p:spPr>
          <a:xfrm flipH="1" rot="10800000">
            <a:off x="6394187" y="465816"/>
            <a:ext cx="5826597" cy="5867705"/>
          </a:xfrm>
          <a:custGeom>
            <a:rect b="b" l="l" r="r" t="t"/>
            <a:pathLst>
              <a:path extrusionOk="0" h="5867705" w="5826597">
                <a:moveTo>
                  <a:pt x="4528637" y="0"/>
                </a:moveTo>
                <a:lnTo>
                  <a:pt x="5826597" y="0"/>
                </a:lnTo>
                <a:lnTo>
                  <a:pt x="5826597" y="1354265"/>
                </a:lnTo>
                <a:lnTo>
                  <a:pt x="5780845" y="1366029"/>
                </a:lnTo>
                <a:cubicBezTo>
                  <a:pt x="5710350" y="1380455"/>
                  <a:pt x="5637359" y="1388030"/>
                  <a:pt x="5562598" y="1388030"/>
                </a:cubicBezTo>
                <a:cubicBezTo>
                  <a:pt x="4964516" y="1388030"/>
                  <a:pt x="4479674" y="903188"/>
                  <a:pt x="4479674" y="305105"/>
                </a:cubicBezTo>
                <a:cubicBezTo>
                  <a:pt x="4479674" y="230345"/>
                  <a:pt x="4487250" y="157354"/>
                  <a:pt x="4501675" y="86859"/>
                </a:cubicBezTo>
                <a:close/>
                <a:moveTo>
                  <a:pt x="2237293" y="0"/>
                </a:moveTo>
                <a:lnTo>
                  <a:pt x="3391632" y="0"/>
                </a:lnTo>
                <a:lnTo>
                  <a:pt x="3379313" y="80719"/>
                </a:lnTo>
                <a:cubicBezTo>
                  <a:pt x="3371820" y="154495"/>
                  <a:pt x="3367982" y="229352"/>
                  <a:pt x="3367982" y="305105"/>
                </a:cubicBezTo>
                <a:cubicBezTo>
                  <a:pt x="3367982" y="1517156"/>
                  <a:pt x="4350546" y="2499720"/>
                  <a:pt x="5562598" y="2499720"/>
                </a:cubicBezTo>
                <a:cubicBezTo>
                  <a:pt x="5638351" y="2499720"/>
                  <a:pt x="5713208" y="2495882"/>
                  <a:pt x="5786984" y="2488390"/>
                </a:cubicBezTo>
                <a:lnTo>
                  <a:pt x="5826597" y="2482344"/>
                </a:lnTo>
                <a:lnTo>
                  <a:pt x="5826597" y="3634467"/>
                </a:lnTo>
                <a:lnTo>
                  <a:pt x="5734511" y="3641469"/>
                </a:lnTo>
                <a:cubicBezTo>
                  <a:pt x="5677571" y="3644356"/>
                  <a:pt x="5620255" y="3645816"/>
                  <a:pt x="5562598" y="3645816"/>
                </a:cubicBezTo>
                <a:cubicBezTo>
                  <a:pt x="3717573" y="3645816"/>
                  <a:pt x="2221886" y="2150128"/>
                  <a:pt x="2221886" y="305105"/>
                </a:cubicBezTo>
                <a:close/>
                <a:moveTo>
                  <a:pt x="8672" y="0"/>
                </a:moveTo>
                <a:lnTo>
                  <a:pt x="1104079" y="0"/>
                </a:lnTo>
                <a:lnTo>
                  <a:pt x="1088673" y="305103"/>
                </a:lnTo>
                <a:cubicBezTo>
                  <a:pt x="1088673" y="2775982"/>
                  <a:pt x="3091716" y="4779028"/>
                  <a:pt x="5562596" y="4779028"/>
                </a:cubicBezTo>
                <a:cubicBezTo>
                  <a:pt x="5639811" y="4779028"/>
                  <a:pt x="5716569" y="4777072"/>
                  <a:pt x="5792823" y="4773207"/>
                </a:cubicBezTo>
                <a:lnTo>
                  <a:pt x="5826597" y="4770639"/>
                </a:lnTo>
                <a:lnTo>
                  <a:pt x="5826597" y="5861030"/>
                </a:lnTo>
                <a:lnTo>
                  <a:pt x="5562598" y="5867705"/>
                </a:lnTo>
                <a:cubicBezTo>
                  <a:pt x="2490460" y="5867705"/>
                  <a:pt x="0" y="3377244"/>
                  <a:pt x="0" y="305105"/>
                </a:cubicBezTo>
                <a:cubicBezTo>
                  <a:pt x="0" y="209101"/>
                  <a:pt x="2433" y="113665"/>
                  <a:pt x="7239" y="18855"/>
                </a:cubicBez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g239b454b505_0_59"/>
          <p:cNvSpPr txBox="1"/>
          <p:nvPr/>
        </p:nvSpPr>
        <p:spPr>
          <a:xfrm>
            <a:off x="1301720" y="4424097"/>
            <a:ext cx="27435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Board of Trustees considers vote to Order Election for November 2023.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g239b454b505_0_59"/>
          <p:cNvSpPr txBox="1"/>
          <p:nvPr/>
        </p:nvSpPr>
        <p:spPr>
          <a:xfrm>
            <a:off x="5048931" y="4455644"/>
            <a:ext cx="27435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</a:pPr>
            <a:r>
              <a:rPr lang="en-U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Crosby ISD voters decide whether to approve Bond.</a:t>
            </a:r>
            <a:endParaRPr/>
          </a:p>
        </p:txBody>
      </p:sp>
      <p:sp>
        <p:nvSpPr>
          <p:cNvPr id="381" name="Google Shape;381;g239b454b505_0_59"/>
          <p:cNvSpPr txBox="1"/>
          <p:nvPr/>
        </p:nvSpPr>
        <p:spPr>
          <a:xfrm>
            <a:off x="8796151" y="4392325"/>
            <a:ext cx="31047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</a:pPr>
            <a:r>
              <a:rPr lang="en-U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Ceremonial function to officially accept the votes.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</a:pPr>
            <a:br>
              <a:rPr lang="en-U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Two trustees is considered a quorum for purposes of canvass.</a:t>
            </a:r>
            <a:endParaRPr/>
          </a:p>
        </p:txBody>
      </p:sp>
      <p:cxnSp>
        <p:nvCxnSpPr>
          <p:cNvPr id="382" name="Google Shape;382;g239b454b505_0_59"/>
          <p:cNvCxnSpPr/>
          <p:nvPr/>
        </p:nvCxnSpPr>
        <p:spPr>
          <a:xfrm>
            <a:off x="-116114" y="3240953"/>
            <a:ext cx="12180300" cy="0"/>
          </a:xfrm>
          <a:prstGeom prst="straightConnector1">
            <a:avLst/>
          </a:prstGeom>
          <a:noFill/>
          <a:ln cap="flat" cmpd="sng" w="22225">
            <a:solidFill>
              <a:srgbClr val="595959"/>
            </a:solidFill>
            <a:prstDash val="dash"/>
            <a:miter lim="800000"/>
            <a:headEnd len="lg" w="lg" type="none"/>
            <a:tailEnd len="lg" w="lg" type="triangle"/>
          </a:ln>
        </p:spPr>
      </p:cxnSp>
      <p:sp>
        <p:nvSpPr>
          <p:cNvPr id="383" name="Google Shape;383;g239b454b505_0_59"/>
          <p:cNvSpPr/>
          <p:nvPr/>
        </p:nvSpPr>
        <p:spPr>
          <a:xfrm>
            <a:off x="1449275" y="3524575"/>
            <a:ext cx="2595900" cy="329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175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5390"/>
                </a:solidFill>
                <a:latin typeface="Calibri"/>
                <a:ea typeface="Calibri"/>
                <a:cs typeface="Calibri"/>
                <a:sym typeface="Calibri"/>
              </a:rPr>
              <a:t>August 21, 2023</a:t>
            </a:r>
            <a:endParaRPr/>
          </a:p>
        </p:txBody>
      </p:sp>
      <p:sp>
        <p:nvSpPr>
          <p:cNvPr id="384" name="Google Shape;384;g239b454b505_0_59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gradFill>
            <a:gsLst>
              <a:gs pos="0">
                <a:schemeClr val="accent2"/>
              </a:gs>
              <a:gs pos="48000">
                <a:schemeClr val="accent2"/>
              </a:gs>
              <a:gs pos="100000">
                <a:srgbClr val="600000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g239b454b505_0_59"/>
          <p:cNvSpPr txBox="1"/>
          <p:nvPr/>
        </p:nvSpPr>
        <p:spPr>
          <a:xfrm>
            <a:off x="6731449" y="6168451"/>
            <a:ext cx="53016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BOARD OBLIGATIONS</a:t>
            </a:r>
            <a:endParaRPr b="1" sz="4400"/>
          </a:p>
        </p:txBody>
      </p:sp>
      <p:grpSp>
        <p:nvGrpSpPr>
          <p:cNvPr id="386" name="Google Shape;386;g239b454b505_0_59"/>
          <p:cNvGrpSpPr/>
          <p:nvPr/>
        </p:nvGrpSpPr>
        <p:grpSpPr>
          <a:xfrm>
            <a:off x="2365768" y="2872202"/>
            <a:ext cx="733029" cy="733028"/>
            <a:chOff x="1149792" y="1440984"/>
            <a:chExt cx="541500" cy="541499"/>
          </a:xfrm>
        </p:grpSpPr>
        <p:sp>
          <p:nvSpPr>
            <p:cNvPr id="387" name="Google Shape;387;g239b454b505_0_59"/>
            <p:cNvSpPr/>
            <p:nvPr/>
          </p:nvSpPr>
          <p:spPr>
            <a:xfrm>
              <a:off x="1149792" y="1440984"/>
              <a:ext cx="538784" cy="538784"/>
            </a:xfrm>
            <a:custGeom>
              <a:rect b="b" l="l" r="r" t="t"/>
              <a:pathLst>
                <a:path extrusionOk="0" h="538784" w="538784">
                  <a:moveTo>
                    <a:pt x="269392" y="216947"/>
                  </a:moveTo>
                  <a:cubicBezTo>
                    <a:pt x="240427" y="216947"/>
                    <a:pt x="216947" y="240427"/>
                    <a:pt x="216947" y="269392"/>
                  </a:cubicBezTo>
                  <a:cubicBezTo>
                    <a:pt x="216947" y="298356"/>
                    <a:pt x="240427" y="321837"/>
                    <a:pt x="269392" y="321837"/>
                  </a:cubicBezTo>
                  <a:cubicBezTo>
                    <a:pt x="298356" y="321837"/>
                    <a:pt x="321837" y="298356"/>
                    <a:pt x="321837" y="269392"/>
                  </a:cubicBezTo>
                  <a:cubicBezTo>
                    <a:pt x="321837" y="240427"/>
                    <a:pt x="298356" y="216947"/>
                    <a:pt x="269392" y="216947"/>
                  </a:cubicBezTo>
                  <a:close/>
                  <a:moveTo>
                    <a:pt x="269392" y="163109"/>
                  </a:moveTo>
                  <a:cubicBezTo>
                    <a:pt x="328090" y="163109"/>
                    <a:pt x="375675" y="210693"/>
                    <a:pt x="375675" y="269392"/>
                  </a:cubicBezTo>
                  <a:cubicBezTo>
                    <a:pt x="375675" y="328090"/>
                    <a:pt x="328090" y="375675"/>
                    <a:pt x="269392" y="375675"/>
                  </a:cubicBezTo>
                  <a:cubicBezTo>
                    <a:pt x="210693" y="375675"/>
                    <a:pt x="163108" y="328090"/>
                    <a:pt x="163108" y="269392"/>
                  </a:cubicBezTo>
                  <a:cubicBezTo>
                    <a:pt x="163108" y="210693"/>
                    <a:pt x="210693" y="163109"/>
                    <a:pt x="269392" y="163109"/>
                  </a:cubicBezTo>
                  <a:close/>
                  <a:moveTo>
                    <a:pt x="269392" y="107604"/>
                  </a:moveTo>
                  <a:cubicBezTo>
                    <a:pt x="180039" y="107604"/>
                    <a:pt x="107604" y="180039"/>
                    <a:pt x="107604" y="269392"/>
                  </a:cubicBezTo>
                  <a:cubicBezTo>
                    <a:pt x="107604" y="358744"/>
                    <a:pt x="180039" y="431179"/>
                    <a:pt x="269392" y="431179"/>
                  </a:cubicBezTo>
                  <a:cubicBezTo>
                    <a:pt x="358744" y="431179"/>
                    <a:pt x="431179" y="358744"/>
                    <a:pt x="431179" y="269392"/>
                  </a:cubicBezTo>
                  <a:cubicBezTo>
                    <a:pt x="431179" y="180039"/>
                    <a:pt x="358744" y="107604"/>
                    <a:pt x="269392" y="107604"/>
                  </a:cubicBezTo>
                  <a:close/>
                  <a:moveTo>
                    <a:pt x="269391" y="52724"/>
                  </a:moveTo>
                  <a:cubicBezTo>
                    <a:pt x="389054" y="52724"/>
                    <a:pt x="486059" y="149729"/>
                    <a:pt x="486059" y="269392"/>
                  </a:cubicBezTo>
                  <a:cubicBezTo>
                    <a:pt x="486059" y="389054"/>
                    <a:pt x="389054" y="486060"/>
                    <a:pt x="269391" y="486060"/>
                  </a:cubicBezTo>
                  <a:cubicBezTo>
                    <a:pt x="149729" y="486060"/>
                    <a:pt x="52723" y="389054"/>
                    <a:pt x="52723" y="269392"/>
                  </a:cubicBezTo>
                  <a:cubicBezTo>
                    <a:pt x="52723" y="149729"/>
                    <a:pt x="149729" y="52724"/>
                    <a:pt x="269391" y="52724"/>
                  </a:cubicBezTo>
                  <a:close/>
                  <a:moveTo>
                    <a:pt x="269392" y="0"/>
                  </a:moveTo>
                  <a:cubicBezTo>
                    <a:pt x="418173" y="0"/>
                    <a:pt x="538784" y="120611"/>
                    <a:pt x="538784" y="269392"/>
                  </a:cubicBezTo>
                  <a:cubicBezTo>
                    <a:pt x="538784" y="418173"/>
                    <a:pt x="418173" y="538784"/>
                    <a:pt x="269392" y="538784"/>
                  </a:cubicBezTo>
                  <a:cubicBezTo>
                    <a:pt x="120611" y="538784"/>
                    <a:pt x="0" y="418173"/>
                    <a:pt x="0" y="269392"/>
                  </a:cubicBezTo>
                  <a:lnTo>
                    <a:pt x="0" y="269392"/>
                  </a:lnTo>
                  <a:lnTo>
                    <a:pt x="5473" y="323683"/>
                  </a:lnTo>
                  <a:cubicBezTo>
                    <a:pt x="30593" y="446441"/>
                    <a:pt x="139208" y="538783"/>
                    <a:pt x="269392" y="538783"/>
                  </a:cubicBezTo>
                  <a:cubicBezTo>
                    <a:pt x="418172" y="538783"/>
                    <a:pt x="538783" y="418172"/>
                    <a:pt x="538783" y="269392"/>
                  </a:cubicBezTo>
                  <a:cubicBezTo>
                    <a:pt x="538783" y="139208"/>
                    <a:pt x="446440" y="30593"/>
                    <a:pt x="323683" y="5473"/>
                  </a:cubicBezTo>
                  <a:lnTo>
                    <a:pt x="2693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g239b454b505_0_59"/>
            <p:cNvSpPr/>
            <p:nvPr/>
          </p:nvSpPr>
          <p:spPr>
            <a:xfrm>
              <a:off x="1149793" y="1440984"/>
              <a:ext cx="541499" cy="541499"/>
            </a:xfrm>
            <a:custGeom>
              <a:rect b="b" l="l" r="r" t="t"/>
              <a:pathLst>
                <a:path extrusionOk="0" h="5282920" w="5282920">
                  <a:moveTo>
                    <a:pt x="2641460" y="2127222"/>
                  </a:moveTo>
                  <a:cubicBezTo>
                    <a:pt x="2925466" y="2127222"/>
                    <a:pt x="3155698" y="2357454"/>
                    <a:pt x="3155698" y="2641460"/>
                  </a:cubicBezTo>
                  <a:cubicBezTo>
                    <a:pt x="3155698" y="2925466"/>
                    <a:pt x="2925466" y="3155698"/>
                    <a:pt x="2641460" y="3155698"/>
                  </a:cubicBezTo>
                  <a:cubicBezTo>
                    <a:pt x="2357454" y="3155698"/>
                    <a:pt x="2127222" y="2925466"/>
                    <a:pt x="2127222" y="2641460"/>
                  </a:cubicBezTo>
                  <a:cubicBezTo>
                    <a:pt x="2127222" y="2357454"/>
                    <a:pt x="2357454" y="2127222"/>
                    <a:pt x="2641460" y="2127222"/>
                  </a:cubicBezTo>
                  <a:close/>
                  <a:moveTo>
                    <a:pt x="2641460" y="1599324"/>
                  </a:moveTo>
                  <a:cubicBezTo>
                    <a:pt x="2065904" y="1599324"/>
                    <a:pt x="1599323" y="2065904"/>
                    <a:pt x="1599323" y="2641460"/>
                  </a:cubicBezTo>
                  <a:cubicBezTo>
                    <a:pt x="1599323" y="3217015"/>
                    <a:pt x="2065904" y="3683596"/>
                    <a:pt x="2641460" y="3683596"/>
                  </a:cubicBezTo>
                  <a:cubicBezTo>
                    <a:pt x="3217015" y="3683596"/>
                    <a:pt x="3683596" y="3217015"/>
                    <a:pt x="3683596" y="2641460"/>
                  </a:cubicBezTo>
                  <a:cubicBezTo>
                    <a:pt x="3683596" y="2065904"/>
                    <a:pt x="3217015" y="1599324"/>
                    <a:pt x="2641460" y="1599324"/>
                  </a:cubicBezTo>
                  <a:close/>
                  <a:moveTo>
                    <a:pt x="2641460" y="1055087"/>
                  </a:moveTo>
                  <a:cubicBezTo>
                    <a:pt x="3517589" y="1055087"/>
                    <a:pt x="4227832" y="1765330"/>
                    <a:pt x="4227832" y="2641460"/>
                  </a:cubicBezTo>
                  <a:cubicBezTo>
                    <a:pt x="4227832" y="3517589"/>
                    <a:pt x="3517589" y="4227832"/>
                    <a:pt x="2641460" y="4227832"/>
                  </a:cubicBezTo>
                  <a:cubicBezTo>
                    <a:pt x="1765330" y="4227832"/>
                    <a:pt x="1055087" y="3517589"/>
                    <a:pt x="1055087" y="2641460"/>
                  </a:cubicBezTo>
                  <a:cubicBezTo>
                    <a:pt x="1055087" y="1765330"/>
                    <a:pt x="1765330" y="1055087"/>
                    <a:pt x="2641460" y="1055087"/>
                  </a:cubicBezTo>
                  <a:close/>
                  <a:moveTo>
                    <a:pt x="2641459" y="516968"/>
                  </a:moveTo>
                  <a:cubicBezTo>
                    <a:pt x="1468135" y="516968"/>
                    <a:pt x="516968" y="1468136"/>
                    <a:pt x="516968" y="2641459"/>
                  </a:cubicBezTo>
                  <a:cubicBezTo>
                    <a:pt x="516968" y="3814782"/>
                    <a:pt x="1468135" y="4765950"/>
                    <a:pt x="2641459" y="4765950"/>
                  </a:cubicBezTo>
                  <a:cubicBezTo>
                    <a:pt x="3814782" y="4765950"/>
                    <a:pt x="4765950" y="3814782"/>
                    <a:pt x="4765950" y="2641459"/>
                  </a:cubicBezTo>
                  <a:cubicBezTo>
                    <a:pt x="4765950" y="1468136"/>
                    <a:pt x="3814782" y="516968"/>
                    <a:pt x="2641459" y="516968"/>
                  </a:cubicBezTo>
                  <a:close/>
                  <a:moveTo>
                    <a:pt x="2641460" y="0"/>
                  </a:moveTo>
                  <a:cubicBezTo>
                    <a:pt x="4100298" y="0"/>
                    <a:pt x="5282920" y="1182623"/>
                    <a:pt x="5282920" y="2641460"/>
                  </a:cubicBezTo>
                  <a:cubicBezTo>
                    <a:pt x="5282920" y="4100298"/>
                    <a:pt x="4100298" y="5282920"/>
                    <a:pt x="2641460" y="5282920"/>
                  </a:cubicBezTo>
                  <a:cubicBezTo>
                    <a:pt x="1182622" y="5282920"/>
                    <a:pt x="0" y="4100298"/>
                    <a:pt x="0" y="2641460"/>
                  </a:cubicBezTo>
                  <a:cubicBezTo>
                    <a:pt x="0" y="1182623"/>
                    <a:pt x="1182622" y="0"/>
                    <a:pt x="2641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9" name="Google Shape;389;g239b454b505_0_59"/>
          <p:cNvSpPr/>
          <p:nvPr/>
        </p:nvSpPr>
        <p:spPr>
          <a:xfrm>
            <a:off x="5269025" y="3524575"/>
            <a:ext cx="2679600" cy="329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1750">
            <a:solidFill>
              <a:srgbClr val="6DAA2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49711E"/>
                </a:solidFill>
                <a:latin typeface="Calibri"/>
                <a:ea typeface="Calibri"/>
                <a:cs typeface="Calibri"/>
                <a:sym typeface="Calibri"/>
              </a:rPr>
              <a:t>November 7, 2023</a:t>
            </a:r>
            <a:endParaRPr/>
          </a:p>
        </p:txBody>
      </p:sp>
      <p:sp>
        <p:nvSpPr>
          <p:cNvPr id="390" name="Google Shape;390;g239b454b505_0_59"/>
          <p:cNvSpPr/>
          <p:nvPr/>
        </p:nvSpPr>
        <p:spPr>
          <a:xfrm>
            <a:off x="8715050" y="3524575"/>
            <a:ext cx="3104700" cy="329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175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900000"/>
                </a:solidFill>
                <a:latin typeface="Calibri"/>
                <a:ea typeface="Calibri"/>
                <a:cs typeface="Calibri"/>
                <a:sym typeface="Calibri"/>
              </a:rPr>
              <a:t>By November 20, 2023</a:t>
            </a:r>
            <a:endParaRPr/>
          </a:p>
        </p:txBody>
      </p:sp>
      <p:grpSp>
        <p:nvGrpSpPr>
          <p:cNvPr id="391" name="Google Shape;391;g239b454b505_0_59"/>
          <p:cNvGrpSpPr/>
          <p:nvPr/>
        </p:nvGrpSpPr>
        <p:grpSpPr>
          <a:xfrm>
            <a:off x="6058331" y="2872202"/>
            <a:ext cx="733029" cy="733028"/>
            <a:chOff x="1149792" y="1440984"/>
            <a:chExt cx="541500" cy="541499"/>
          </a:xfrm>
        </p:grpSpPr>
        <p:sp>
          <p:nvSpPr>
            <p:cNvPr id="392" name="Google Shape;392;g239b454b505_0_59"/>
            <p:cNvSpPr/>
            <p:nvPr/>
          </p:nvSpPr>
          <p:spPr>
            <a:xfrm>
              <a:off x="1149792" y="1440984"/>
              <a:ext cx="538784" cy="538784"/>
            </a:xfrm>
            <a:custGeom>
              <a:rect b="b" l="l" r="r" t="t"/>
              <a:pathLst>
                <a:path extrusionOk="0" h="538784" w="538784">
                  <a:moveTo>
                    <a:pt x="269392" y="216947"/>
                  </a:moveTo>
                  <a:cubicBezTo>
                    <a:pt x="240427" y="216947"/>
                    <a:pt x="216947" y="240427"/>
                    <a:pt x="216947" y="269392"/>
                  </a:cubicBezTo>
                  <a:cubicBezTo>
                    <a:pt x="216947" y="298356"/>
                    <a:pt x="240427" y="321837"/>
                    <a:pt x="269392" y="321837"/>
                  </a:cubicBezTo>
                  <a:cubicBezTo>
                    <a:pt x="298356" y="321837"/>
                    <a:pt x="321837" y="298356"/>
                    <a:pt x="321837" y="269392"/>
                  </a:cubicBezTo>
                  <a:cubicBezTo>
                    <a:pt x="321837" y="240427"/>
                    <a:pt x="298356" y="216947"/>
                    <a:pt x="269392" y="216947"/>
                  </a:cubicBezTo>
                  <a:close/>
                  <a:moveTo>
                    <a:pt x="269392" y="163109"/>
                  </a:moveTo>
                  <a:cubicBezTo>
                    <a:pt x="328090" y="163109"/>
                    <a:pt x="375675" y="210693"/>
                    <a:pt x="375675" y="269392"/>
                  </a:cubicBezTo>
                  <a:cubicBezTo>
                    <a:pt x="375675" y="328090"/>
                    <a:pt x="328090" y="375675"/>
                    <a:pt x="269392" y="375675"/>
                  </a:cubicBezTo>
                  <a:cubicBezTo>
                    <a:pt x="210693" y="375675"/>
                    <a:pt x="163108" y="328090"/>
                    <a:pt x="163108" y="269392"/>
                  </a:cubicBezTo>
                  <a:cubicBezTo>
                    <a:pt x="163108" y="210693"/>
                    <a:pt x="210693" y="163109"/>
                    <a:pt x="269392" y="163109"/>
                  </a:cubicBezTo>
                  <a:close/>
                  <a:moveTo>
                    <a:pt x="269392" y="107604"/>
                  </a:moveTo>
                  <a:cubicBezTo>
                    <a:pt x="180039" y="107604"/>
                    <a:pt x="107604" y="180039"/>
                    <a:pt x="107604" y="269392"/>
                  </a:cubicBezTo>
                  <a:cubicBezTo>
                    <a:pt x="107604" y="358744"/>
                    <a:pt x="180039" y="431179"/>
                    <a:pt x="269392" y="431179"/>
                  </a:cubicBezTo>
                  <a:cubicBezTo>
                    <a:pt x="358744" y="431179"/>
                    <a:pt x="431179" y="358744"/>
                    <a:pt x="431179" y="269392"/>
                  </a:cubicBezTo>
                  <a:cubicBezTo>
                    <a:pt x="431179" y="180039"/>
                    <a:pt x="358744" y="107604"/>
                    <a:pt x="269392" y="107604"/>
                  </a:cubicBezTo>
                  <a:close/>
                  <a:moveTo>
                    <a:pt x="269391" y="52724"/>
                  </a:moveTo>
                  <a:cubicBezTo>
                    <a:pt x="389054" y="52724"/>
                    <a:pt x="486059" y="149729"/>
                    <a:pt x="486059" y="269392"/>
                  </a:cubicBezTo>
                  <a:cubicBezTo>
                    <a:pt x="486059" y="389054"/>
                    <a:pt x="389054" y="486060"/>
                    <a:pt x="269391" y="486060"/>
                  </a:cubicBezTo>
                  <a:cubicBezTo>
                    <a:pt x="149729" y="486060"/>
                    <a:pt x="52723" y="389054"/>
                    <a:pt x="52723" y="269392"/>
                  </a:cubicBezTo>
                  <a:cubicBezTo>
                    <a:pt x="52723" y="149729"/>
                    <a:pt x="149729" y="52724"/>
                    <a:pt x="269391" y="52724"/>
                  </a:cubicBezTo>
                  <a:close/>
                  <a:moveTo>
                    <a:pt x="269392" y="0"/>
                  </a:moveTo>
                  <a:cubicBezTo>
                    <a:pt x="418173" y="0"/>
                    <a:pt x="538784" y="120611"/>
                    <a:pt x="538784" y="269392"/>
                  </a:cubicBezTo>
                  <a:cubicBezTo>
                    <a:pt x="538784" y="418173"/>
                    <a:pt x="418173" y="538784"/>
                    <a:pt x="269392" y="538784"/>
                  </a:cubicBezTo>
                  <a:cubicBezTo>
                    <a:pt x="120611" y="538784"/>
                    <a:pt x="0" y="418173"/>
                    <a:pt x="0" y="269392"/>
                  </a:cubicBezTo>
                  <a:lnTo>
                    <a:pt x="0" y="269392"/>
                  </a:lnTo>
                  <a:lnTo>
                    <a:pt x="5473" y="323683"/>
                  </a:lnTo>
                  <a:cubicBezTo>
                    <a:pt x="30593" y="446441"/>
                    <a:pt x="139208" y="538783"/>
                    <a:pt x="269392" y="538783"/>
                  </a:cubicBezTo>
                  <a:cubicBezTo>
                    <a:pt x="418172" y="538783"/>
                    <a:pt x="538783" y="418172"/>
                    <a:pt x="538783" y="269392"/>
                  </a:cubicBezTo>
                  <a:cubicBezTo>
                    <a:pt x="538783" y="139208"/>
                    <a:pt x="446440" y="30593"/>
                    <a:pt x="323683" y="5473"/>
                  </a:cubicBezTo>
                  <a:lnTo>
                    <a:pt x="2693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g239b454b505_0_59"/>
            <p:cNvSpPr/>
            <p:nvPr/>
          </p:nvSpPr>
          <p:spPr>
            <a:xfrm>
              <a:off x="1149793" y="1440984"/>
              <a:ext cx="541499" cy="541499"/>
            </a:xfrm>
            <a:custGeom>
              <a:rect b="b" l="l" r="r" t="t"/>
              <a:pathLst>
                <a:path extrusionOk="0" h="5282920" w="5282920">
                  <a:moveTo>
                    <a:pt x="2641460" y="2127222"/>
                  </a:moveTo>
                  <a:cubicBezTo>
                    <a:pt x="2925466" y="2127222"/>
                    <a:pt x="3155698" y="2357454"/>
                    <a:pt x="3155698" y="2641460"/>
                  </a:cubicBezTo>
                  <a:cubicBezTo>
                    <a:pt x="3155698" y="2925466"/>
                    <a:pt x="2925466" y="3155698"/>
                    <a:pt x="2641460" y="3155698"/>
                  </a:cubicBezTo>
                  <a:cubicBezTo>
                    <a:pt x="2357454" y="3155698"/>
                    <a:pt x="2127222" y="2925466"/>
                    <a:pt x="2127222" y="2641460"/>
                  </a:cubicBezTo>
                  <a:cubicBezTo>
                    <a:pt x="2127222" y="2357454"/>
                    <a:pt x="2357454" y="2127222"/>
                    <a:pt x="2641460" y="2127222"/>
                  </a:cubicBezTo>
                  <a:close/>
                  <a:moveTo>
                    <a:pt x="2641460" y="1599324"/>
                  </a:moveTo>
                  <a:cubicBezTo>
                    <a:pt x="2065904" y="1599324"/>
                    <a:pt x="1599323" y="2065904"/>
                    <a:pt x="1599323" y="2641460"/>
                  </a:cubicBezTo>
                  <a:cubicBezTo>
                    <a:pt x="1599323" y="3217015"/>
                    <a:pt x="2065904" y="3683596"/>
                    <a:pt x="2641460" y="3683596"/>
                  </a:cubicBezTo>
                  <a:cubicBezTo>
                    <a:pt x="3217015" y="3683596"/>
                    <a:pt x="3683596" y="3217015"/>
                    <a:pt x="3683596" y="2641460"/>
                  </a:cubicBezTo>
                  <a:cubicBezTo>
                    <a:pt x="3683596" y="2065904"/>
                    <a:pt x="3217015" y="1599324"/>
                    <a:pt x="2641460" y="1599324"/>
                  </a:cubicBezTo>
                  <a:close/>
                  <a:moveTo>
                    <a:pt x="2641460" y="1055087"/>
                  </a:moveTo>
                  <a:cubicBezTo>
                    <a:pt x="3517589" y="1055087"/>
                    <a:pt x="4227832" y="1765330"/>
                    <a:pt x="4227832" y="2641460"/>
                  </a:cubicBezTo>
                  <a:cubicBezTo>
                    <a:pt x="4227832" y="3517589"/>
                    <a:pt x="3517589" y="4227832"/>
                    <a:pt x="2641460" y="4227832"/>
                  </a:cubicBezTo>
                  <a:cubicBezTo>
                    <a:pt x="1765330" y="4227832"/>
                    <a:pt x="1055087" y="3517589"/>
                    <a:pt x="1055087" y="2641460"/>
                  </a:cubicBezTo>
                  <a:cubicBezTo>
                    <a:pt x="1055087" y="1765330"/>
                    <a:pt x="1765330" y="1055087"/>
                    <a:pt x="2641460" y="1055087"/>
                  </a:cubicBezTo>
                  <a:close/>
                  <a:moveTo>
                    <a:pt x="2641459" y="516968"/>
                  </a:moveTo>
                  <a:cubicBezTo>
                    <a:pt x="1468135" y="516968"/>
                    <a:pt x="516968" y="1468136"/>
                    <a:pt x="516968" y="2641459"/>
                  </a:cubicBezTo>
                  <a:cubicBezTo>
                    <a:pt x="516968" y="3814782"/>
                    <a:pt x="1468135" y="4765950"/>
                    <a:pt x="2641459" y="4765950"/>
                  </a:cubicBezTo>
                  <a:cubicBezTo>
                    <a:pt x="3814782" y="4765950"/>
                    <a:pt x="4765950" y="3814782"/>
                    <a:pt x="4765950" y="2641459"/>
                  </a:cubicBezTo>
                  <a:cubicBezTo>
                    <a:pt x="4765950" y="1468136"/>
                    <a:pt x="3814782" y="516968"/>
                    <a:pt x="2641459" y="516968"/>
                  </a:cubicBezTo>
                  <a:close/>
                  <a:moveTo>
                    <a:pt x="2641460" y="0"/>
                  </a:moveTo>
                  <a:cubicBezTo>
                    <a:pt x="4100298" y="0"/>
                    <a:pt x="5282920" y="1182623"/>
                    <a:pt x="5282920" y="2641460"/>
                  </a:cubicBezTo>
                  <a:cubicBezTo>
                    <a:pt x="5282920" y="4100298"/>
                    <a:pt x="4100298" y="5282920"/>
                    <a:pt x="2641460" y="5282920"/>
                  </a:cubicBezTo>
                  <a:cubicBezTo>
                    <a:pt x="1182622" y="5282920"/>
                    <a:pt x="0" y="4100298"/>
                    <a:pt x="0" y="2641460"/>
                  </a:cubicBezTo>
                  <a:cubicBezTo>
                    <a:pt x="0" y="1182623"/>
                    <a:pt x="1182622" y="0"/>
                    <a:pt x="2641460" y="0"/>
                  </a:cubicBezTo>
                  <a:close/>
                </a:path>
              </a:pathLst>
            </a:custGeom>
            <a:solidFill>
              <a:srgbClr val="6DAA2D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4" name="Google Shape;394;g239b454b505_0_59"/>
          <p:cNvGrpSpPr/>
          <p:nvPr/>
        </p:nvGrpSpPr>
        <p:grpSpPr>
          <a:xfrm>
            <a:off x="9806960" y="2872202"/>
            <a:ext cx="733029" cy="733028"/>
            <a:chOff x="1149792" y="1440984"/>
            <a:chExt cx="541500" cy="541499"/>
          </a:xfrm>
        </p:grpSpPr>
        <p:sp>
          <p:nvSpPr>
            <p:cNvPr id="395" name="Google Shape;395;g239b454b505_0_59"/>
            <p:cNvSpPr/>
            <p:nvPr/>
          </p:nvSpPr>
          <p:spPr>
            <a:xfrm>
              <a:off x="1149792" y="1440984"/>
              <a:ext cx="538784" cy="538784"/>
            </a:xfrm>
            <a:custGeom>
              <a:rect b="b" l="l" r="r" t="t"/>
              <a:pathLst>
                <a:path extrusionOk="0" h="538784" w="538784">
                  <a:moveTo>
                    <a:pt x="269392" y="216947"/>
                  </a:moveTo>
                  <a:cubicBezTo>
                    <a:pt x="240427" y="216947"/>
                    <a:pt x="216947" y="240427"/>
                    <a:pt x="216947" y="269392"/>
                  </a:cubicBezTo>
                  <a:cubicBezTo>
                    <a:pt x="216947" y="298356"/>
                    <a:pt x="240427" y="321837"/>
                    <a:pt x="269392" y="321837"/>
                  </a:cubicBezTo>
                  <a:cubicBezTo>
                    <a:pt x="298356" y="321837"/>
                    <a:pt x="321837" y="298356"/>
                    <a:pt x="321837" y="269392"/>
                  </a:cubicBezTo>
                  <a:cubicBezTo>
                    <a:pt x="321837" y="240427"/>
                    <a:pt x="298356" y="216947"/>
                    <a:pt x="269392" y="216947"/>
                  </a:cubicBezTo>
                  <a:close/>
                  <a:moveTo>
                    <a:pt x="269392" y="163109"/>
                  </a:moveTo>
                  <a:cubicBezTo>
                    <a:pt x="328090" y="163109"/>
                    <a:pt x="375675" y="210693"/>
                    <a:pt x="375675" y="269392"/>
                  </a:cubicBezTo>
                  <a:cubicBezTo>
                    <a:pt x="375675" y="328090"/>
                    <a:pt x="328090" y="375675"/>
                    <a:pt x="269392" y="375675"/>
                  </a:cubicBezTo>
                  <a:cubicBezTo>
                    <a:pt x="210693" y="375675"/>
                    <a:pt x="163108" y="328090"/>
                    <a:pt x="163108" y="269392"/>
                  </a:cubicBezTo>
                  <a:cubicBezTo>
                    <a:pt x="163108" y="210693"/>
                    <a:pt x="210693" y="163109"/>
                    <a:pt x="269392" y="163109"/>
                  </a:cubicBezTo>
                  <a:close/>
                  <a:moveTo>
                    <a:pt x="269392" y="107604"/>
                  </a:moveTo>
                  <a:cubicBezTo>
                    <a:pt x="180039" y="107604"/>
                    <a:pt x="107604" y="180039"/>
                    <a:pt x="107604" y="269392"/>
                  </a:cubicBezTo>
                  <a:cubicBezTo>
                    <a:pt x="107604" y="358744"/>
                    <a:pt x="180039" y="431179"/>
                    <a:pt x="269392" y="431179"/>
                  </a:cubicBezTo>
                  <a:cubicBezTo>
                    <a:pt x="358744" y="431179"/>
                    <a:pt x="431179" y="358744"/>
                    <a:pt x="431179" y="269392"/>
                  </a:cubicBezTo>
                  <a:cubicBezTo>
                    <a:pt x="431179" y="180039"/>
                    <a:pt x="358744" y="107604"/>
                    <a:pt x="269392" y="107604"/>
                  </a:cubicBezTo>
                  <a:close/>
                  <a:moveTo>
                    <a:pt x="269391" y="52724"/>
                  </a:moveTo>
                  <a:cubicBezTo>
                    <a:pt x="389054" y="52724"/>
                    <a:pt x="486059" y="149729"/>
                    <a:pt x="486059" y="269392"/>
                  </a:cubicBezTo>
                  <a:cubicBezTo>
                    <a:pt x="486059" y="389054"/>
                    <a:pt x="389054" y="486060"/>
                    <a:pt x="269391" y="486060"/>
                  </a:cubicBezTo>
                  <a:cubicBezTo>
                    <a:pt x="149729" y="486060"/>
                    <a:pt x="52723" y="389054"/>
                    <a:pt x="52723" y="269392"/>
                  </a:cubicBezTo>
                  <a:cubicBezTo>
                    <a:pt x="52723" y="149729"/>
                    <a:pt x="149729" y="52724"/>
                    <a:pt x="269391" y="52724"/>
                  </a:cubicBezTo>
                  <a:close/>
                  <a:moveTo>
                    <a:pt x="269392" y="0"/>
                  </a:moveTo>
                  <a:cubicBezTo>
                    <a:pt x="418173" y="0"/>
                    <a:pt x="538784" y="120611"/>
                    <a:pt x="538784" y="269392"/>
                  </a:cubicBezTo>
                  <a:cubicBezTo>
                    <a:pt x="538784" y="418173"/>
                    <a:pt x="418173" y="538784"/>
                    <a:pt x="269392" y="538784"/>
                  </a:cubicBezTo>
                  <a:cubicBezTo>
                    <a:pt x="120611" y="538784"/>
                    <a:pt x="0" y="418173"/>
                    <a:pt x="0" y="269392"/>
                  </a:cubicBezTo>
                  <a:lnTo>
                    <a:pt x="0" y="269392"/>
                  </a:lnTo>
                  <a:lnTo>
                    <a:pt x="5473" y="323683"/>
                  </a:lnTo>
                  <a:cubicBezTo>
                    <a:pt x="30593" y="446441"/>
                    <a:pt x="139208" y="538783"/>
                    <a:pt x="269392" y="538783"/>
                  </a:cubicBezTo>
                  <a:cubicBezTo>
                    <a:pt x="418172" y="538783"/>
                    <a:pt x="538783" y="418172"/>
                    <a:pt x="538783" y="269392"/>
                  </a:cubicBezTo>
                  <a:cubicBezTo>
                    <a:pt x="538783" y="139208"/>
                    <a:pt x="446440" y="30593"/>
                    <a:pt x="323683" y="5473"/>
                  </a:cubicBezTo>
                  <a:lnTo>
                    <a:pt x="2693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g239b454b505_0_59"/>
            <p:cNvSpPr/>
            <p:nvPr/>
          </p:nvSpPr>
          <p:spPr>
            <a:xfrm>
              <a:off x="1149793" y="1440984"/>
              <a:ext cx="541499" cy="541499"/>
            </a:xfrm>
            <a:custGeom>
              <a:rect b="b" l="l" r="r" t="t"/>
              <a:pathLst>
                <a:path extrusionOk="0" h="5282920" w="5282920">
                  <a:moveTo>
                    <a:pt x="2641460" y="2127222"/>
                  </a:moveTo>
                  <a:cubicBezTo>
                    <a:pt x="2925466" y="2127222"/>
                    <a:pt x="3155698" y="2357454"/>
                    <a:pt x="3155698" y="2641460"/>
                  </a:cubicBezTo>
                  <a:cubicBezTo>
                    <a:pt x="3155698" y="2925466"/>
                    <a:pt x="2925466" y="3155698"/>
                    <a:pt x="2641460" y="3155698"/>
                  </a:cubicBezTo>
                  <a:cubicBezTo>
                    <a:pt x="2357454" y="3155698"/>
                    <a:pt x="2127222" y="2925466"/>
                    <a:pt x="2127222" y="2641460"/>
                  </a:cubicBezTo>
                  <a:cubicBezTo>
                    <a:pt x="2127222" y="2357454"/>
                    <a:pt x="2357454" y="2127222"/>
                    <a:pt x="2641460" y="2127222"/>
                  </a:cubicBezTo>
                  <a:close/>
                  <a:moveTo>
                    <a:pt x="2641460" y="1599324"/>
                  </a:moveTo>
                  <a:cubicBezTo>
                    <a:pt x="2065904" y="1599324"/>
                    <a:pt x="1599323" y="2065904"/>
                    <a:pt x="1599323" y="2641460"/>
                  </a:cubicBezTo>
                  <a:cubicBezTo>
                    <a:pt x="1599323" y="3217015"/>
                    <a:pt x="2065904" y="3683596"/>
                    <a:pt x="2641460" y="3683596"/>
                  </a:cubicBezTo>
                  <a:cubicBezTo>
                    <a:pt x="3217015" y="3683596"/>
                    <a:pt x="3683596" y="3217015"/>
                    <a:pt x="3683596" y="2641460"/>
                  </a:cubicBezTo>
                  <a:cubicBezTo>
                    <a:pt x="3683596" y="2065904"/>
                    <a:pt x="3217015" y="1599324"/>
                    <a:pt x="2641460" y="1599324"/>
                  </a:cubicBezTo>
                  <a:close/>
                  <a:moveTo>
                    <a:pt x="2641460" y="1055087"/>
                  </a:moveTo>
                  <a:cubicBezTo>
                    <a:pt x="3517589" y="1055087"/>
                    <a:pt x="4227832" y="1765330"/>
                    <a:pt x="4227832" y="2641460"/>
                  </a:cubicBezTo>
                  <a:cubicBezTo>
                    <a:pt x="4227832" y="3517589"/>
                    <a:pt x="3517589" y="4227832"/>
                    <a:pt x="2641460" y="4227832"/>
                  </a:cubicBezTo>
                  <a:cubicBezTo>
                    <a:pt x="1765330" y="4227832"/>
                    <a:pt x="1055087" y="3517589"/>
                    <a:pt x="1055087" y="2641460"/>
                  </a:cubicBezTo>
                  <a:cubicBezTo>
                    <a:pt x="1055087" y="1765330"/>
                    <a:pt x="1765330" y="1055087"/>
                    <a:pt x="2641460" y="1055087"/>
                  </a:cubicBezTo>
                  <a:close/>
                  <a:moveTo>
                    <a:pt x="2641459" y="516968"/>
                  </a:moveTo>
                  <a:cubicBezTo>
                    <a:pt x="1468135" y="516968"/>
                    <a:pt x="516968" y="1468136"/>
                    <a:pt x="516968" y="2641459"/>
                  </a:cubicBezTo>
                  <a:cubicBezTo>
                    <a:pt x="516968" y="3814782"/>
                    <a:pt x="1468135" y="4765950"/>
                    <a:pt x="2641459" y="4765950"/>
                  </a:cubicBezTo>
                  <a:cubicBezTo>
                    <a:pt x="3814782" y="4765950"/>
                    <a:pt x="4765950" y="3814782"/>
                    <a:pt x="4765950" y="2641459"/>
                  </a:cubicBezTo>
                  <a:cubicBezTo>
                    <a:pt x="4765950" y="1468136"/>
                    <a:pt x="3814782" y="516968"/>
                    <a:pt x="2641459" y="516968"/>
                  </a:cubicBezTo>
                  <a:close/>
                  <a:moveTo>
                    <a:pt x="2641460" y="0"/>
                  </a:moveTo>
                  <a:cubicBezTo>
                    <a:pt x="4100298" y="0"/>
                    <a:pt x="5282920" y="1182623"/>
                    <a:pt x="5282920" y="2641460"/>
                  </a:cubicBezTo>
                  <a:cubicBezTo>
                    <a:pt x="5282920" y="4100298"/>
                    <a:pt x="4100298" y="5282920"/>
                    <a:pt x="2641460" y="5282920"/>
                  </a:cubicBezTo>
                  <a:cubicBezTo>
                    <a:pt x="1182622" y="5282920"/>
                    <a:pt x="0" y="4100298"/>
                    <a:pt x="0" y="2641460"/>
                  </a:cubicBezTo>
                  <a:cubicBezTo>
                    <a:pt x="0" y="1182623"/>
                    <a:pt x="1182622" y="0"/>
                    <a:pt x="2641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7" name="Google Shape;397;g239b454b505_0_59"/>
          <p:cNvSpPr txBox="1"/>
          <p:nvPr/>
        </p:nvSpPr>
        <p:spPr>
          <a:xfrm>
            <a:off x="1301719" y="3847665"/>
            <a:ext cx="27435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390"/>
              </a:buClr>
              <a:buSzPts val="2400"/>
              <a:buFont typeface="Calibri"/>
              <a:buNone/>
            </a:pPr>
            <a:r>
              <a:rPr b="1" lang="en-US" sz="2400">
                <a:solidFill>
                  <a:srgbClr val="005390"/>
                </a:solidFill>
                <a:latin typeface="Calibri"/>
                <a:ea typeface="Calibri"/>
                <a:cs typeface="Calibri"/>
                <a:sym typeface="Calibri"/>
              </a:rPr>
              <a:t>Order of Election</a:t>
            </a:r>
            <a:endParaRPr/>
          </a:p>
        </p:txBody>
      </p:sp>
      <p:sp>
        <p:nvSpPr>
          <p:cNvPr id="398" name="Google Shape;398;g239b454b505_0_59"/>
          <p:cNvSpPr txBox="1"/>
          <p:nvPr/>
        </p:nvSpPr>
        <p:spPr>
          <a:xfrm>
            <a:off x="5048930" y="3879212"/>
            <a:ext cx="27435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9711E"/>
              </a:buClr>
              <a:buSzPts val="2400"/>
              <a:buFont typeface="Calibri"/>
              <a:buNone/>
            </a:pPr>
            <a:r>
              <a:rPr b="1" lang="en-US" sz="2400">
                <a:solidFill>
                  <a:srgbClr val="49711E"/>
                </a:solidFill>
                <a:latin typeface="Calibri"/>
                <a:ea typeface="Calibri"/>
                <a:cs typeface="Calibri"/>
                <a:sym typeface="Calibri"/>
              </a:rPr>
              <a:t>Election Day</a:t>
            </a:r>
            <a:endParaRPr/>
          </a:p>
        </p:txBody>
      </p:sp>
      <p:sp>
        <p:nvSpPr>
          <p:cNvPr id="399" name="Google Shape;399;g239b454b505_0_59"/>
          <p:cNvSpPr txBox="1"/>
          <p:nvPr/>
        </p:nvSpPr>
        <p:spPr>
          <a:xfrm>
            <a:off x="8796140" y="3815882"/>
            <a:ext cx="27435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0000"/>
              </a:buClr>
              <a:buSzPts val="2400"/>
              <a:buFont typeface="Calibri"/>
              <a:buNone/>
            </a:pPr>
            <a:r>
              <a:rPr b="1" lang="en-US" sz="2400">
                <a:solidFill>
                  <a:srgbClr val="900000"/>
                </a:solidFill>
                <a:latin typeface="Calibri"/>
                <a:ea typeface="Calibri"/>
                <a:cs typeface="Calibri"/>
                <a:sym typeface="Calibri"/>
              </a:rPr>
              <a:t>Canvass the Vote</a:t>
            </a:r>
            <a:endParaRPr/>
          </a:p>
        </p:txBody>
      </p:sp>
      <p:pic>
        <p:nvPicPr>
          <p:cNvPr descr="single_dart.png" id="400" name="Google Shape;400;g239b454b505_0_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148623" y="1105126"/>
            <a:ext cx="1606684" cy="2149117"/>
          </a:xfrm>
          <a:prstGeom prst="rect">
            <a:avLst/>
          </a:prstGeom>
          <a:noFill/>
          <a:ln>
            <a:noFill/>
          </a:ln>
          <a:effectLst>
            <a:outerShdw blurRad="88900" rotWithShape="0" algn="tl" dir="4860000" dist="38100">
              <a:srgbClr val="333333">
                <a:alpha val="47840"/>
              </a:srgbClr>
            </a:outerShdw>
          </a:effectLst>
        </p:spPr>
      </p:pic>
      <p:pic>
        <p:nvPicPr>
          <p:cNvPr descr="single_dart.png" id="401" name="Google Shape;401;g239b454b505_0_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4844324" y="1075496"/>
            <a:ext cx="1606684" cy="2149117"/>
          </a:xfrm>
          <a:prstGeom prst="rect">
            <a:avLst/>
          </a:prstGeom>
          <a:noFill/>
          <a:ln>
            <a:noFill/>
          </a:ln>
          <a:effectLst>
            <a:outerShdw blurRad="88900" rotWithShape="0" algn="tl" dir="4860000" dist="38100">
              <a:srgbClr val="333333">
                <a:alpha val="47840"/>
              </a:srgbClr>
            </a:outerShdw>
          </a:effectLst>
        </p:spPr>
      </p:pic>
      <p:pic>
        <p:nvPicPr>
          <p:cNvPr descr="single_dart.png" id="402" name="Google Shape;402;g239b454b505_0_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8578910" y="1075497"/>
            <a:ext cx="1606684" cy="2149117"/>
          </a:xfrm>
          <a:prstGeom prst="rect">
            <a:avLst/>
          </a:prstGeom>
          <a:noFill/>
          <a:ln>
            <a:noFill/>
          </a:ln>
          <a:effectLst>
            <a:outerShdw blurRad="88900" rotWithShape="0" algn="tl" dir="4860000" dist="38100">
              <a:srgbClr val="333333">
                <a:alpha val="47840"/>
              </a:srgbClr>
            </a:outerShdw>
          </a:effectLst>
        </p:spPr>
      </p:pic>
      <p:pic>
        <p:nvPicPr>
          <p:cNvPr descr="single_dart.png" id="403" name="Google Shape;403;g239b454b505_0_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-3372956">
            <a:off x="12645524" y="2206764"/>
            <a:ext cx="1606684" cy="2149117"/>
          </a:xfrm>
          <a:prstGeom prst="rect">
            <a:avLst/>
          </a:prstGeom>
          <a:noFill/>
          <a:ln>
            <a:noFill/>
          </a:ln>
          <a:effectLst>
            <a:outerShdw blurRad="88900" rotWithShape="0" algn="tl" dir="4860000" dist="38100">
              <a:srgbClr val="333333">
                <a:alpha val="47840"/>
              </a:srgbClr>
            </a:outerShdw>
          </a:effectLst>
        </p:spPr>
      </p:pic>
      <p:sp>
        <p:nvSpPr>
          <p:cNvPr id="404" name="Google Shape;404;g239b454b505_0_59"/>
          <p:cNvSpPr txBox="1"/>
          <p:nvPr/>
        </p:nvSpPr>
        <p:spPr>
          <a:xfrm>
            <a:off x="528323" y="164468"/>
            <a:ext cx="77724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 ELECTION TIMELINE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900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750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75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5f51a9a226_0_18"/>
          <p:cNvSpPr/>
          <p:nvPr/>
        </p:nvSpPr>
        <p:spPr>
          <a:xfrm rot="10800000">
            <a:off x="634298" y="-1198399"/>
            <a:ext cx="7458044" cy="7510662"/>
          </a:xfrm>
          <a:custGeom>
            <a:rect b="b" l="l" r="r" t="t"/>
            <a:pathLst>
              <a:path extrusionOk="0" h="5867705" w="5826597">
                <a:moveTo>
                  <a:pt x="4528637" y="0"/>
                </a:moveTo>
                <a:lnTo>
                  <a:pt x="5826597" y="0"/>
                </a:lnTo>
                <a:lnTo>
                  <a:pt x="5826597" y="1354265"/>
                </a:lnTo>
                <a:lnTo>
                  <a:pt x="5780845" y="1366029"/>
                </a:lnTo>
                <a:cubicBezTo>
                  <a:pt x="5710350" y="1380455"/>
                  <a:pt x="5637359" y="1388030"/>
                  <a:pt x="5562598" y="1388030"/>
                </a:cubicBezTo>
                <a:cubicBezTo>
                  <a:pt x="4964516" y="1388030"/>
                  <a:pt x="4479674" y="903188"/>
                  <a:pt x="4479674" y="305105"/>
                </a:cubicBezTo>
                <a:cubicBezTo>
                  <a:pt x="4479674" y="230345"/>
                  <a:pt x="4487250" y="157354"/>
                  <a:pt x="4501675" y="86859"/>
                </a:cubicBezTo>
                <a:close/>
                <a:moveTo>
                  <a:pt x="2237293" y="0"/>
                </a:moveTo>
                <a:lnTo>
                  <a:pt x="3391632" y="0"/>
                </a:lnTo>
                <a:lnTo>
                  <a:pt x="3379313" y="80719"/>
                </a:lnTo>
                <a:cubicBezTo>
                  <a:pt x="3371820" y="154495"/>
                  <a:pt x="3367982" y="229352"/>
                  <a:pt x="3367982" y="305105"/>
                </a:cubicBezTo>
                <a:cubicBezTo>
                  <a:pt x="3367982" y="1517156"/>
                  <a:pt x="4350546" y="2499720"/>
                  <a:pt x="5562598" y="2499720"/>
                </a:cubicBezTo>
                <a:cubicBezTo>
                  <a:pt x="5638351" y="2499720"/>
                  <a:pt x="5713208" y="2495882"/>
                  <a:pt x="5786984" y="2488390"/>
                </a:cubicBezTo>
                <a:lnTo>
                  <a:pt x="5826597" y="2482344"/>
                </a:lnTo>
                <a:lnTo>
                  <a:pt x="5826597" y="3634467"/>
                </a:lnTo>
                <a:lnTo>
                  <a:pt x="5734511" y="3641469"/>
                </a:lnTo>
                <a:cubicBezTo>
                  <a:pt x="5677571" y="3644356"/>
                  <a:pt x="5620255" y="3645816"/>
                  <a:pt x="5562598" y="3645816"/>
                </a:cubicBezTo>
                <a:cubicBezTo>
                  <a:pt x="3717573" y="3645816"/>
                  <a:pt x="2221886" y="2150128"/>
                  <a:pt x="2221886" y="305105"/>
                </a:cubicBezTo>
                <a:close/>
                <a:moveTo>
                  <a:pt x="8672" y="0"/>
                </a:moveTo>
                <a:lnTo>
                  <a:pt x="1104079" y="0"/>
                </a:lnTo>
                <a:lnTo>
                  <a:pt x="1088673" y="305103"/>
                </a:lnTo>
                <a:cubicBezTo>
                  <a:pt x="1088673" y="2775982"/>
                  <a:pt x="3091716" y="4779028"/>
                  <a:pt x="5562596" y="4779028"/>
                </a:cubicBezTo>
                <a:cubicBezTo>
                  <a:pt x="5639811" y="4779028"/>
                  <a:pt x="5716569" y="4777072"/>
                  <a:pt x="5792823" y="4773207"/>
                </a:cubicBezTo>
                <a:lnTo>
                  <a:pt x="5826597" y="4770639"/>
                </a:lnTo>
                <a:lnTo>
                  <a:pt x="5826597" y="5861030"/>
                </a:lnTo>
                <a:lnTo>
                  <a:pt x="5562598" y="5867705"/>
                </a:lnTo>
                <a:cubicBezTo>
                  <a:pt x="2490460" y="5867705"/>
                  <a:pt x="0" y="3377244"/>
                  <a:pt x="0" y="305105"/>
                </a:cubicBezTo>
                <a:cubicBezTo>
                  <a:pt x="0" y="209101"/>
                  <a:pt x="2433" y="113665"/>
                  <a:pt x="7239" y="18855"/>
                </a:cubicBez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g25f51a9a226_0_18"/>
          <p:cNvSpPr txBox="1"/>
          <p:nvPr/>
        </p:nvSpPr>
        <p:spPr>
          <a:xfrm>
            <a:off x="1155980" y="2155685"/>
            <a:ext cx="5643600" cy="518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11" name="Google Shape;411;g25f51a9a226_0_18"/>
          <p:cNvSpPr/>
          <p:nvPr/>
        </p:nvSpPr>
        <p:spPr>
          <a:xfrm>
            <a:off x="6438900" y="482740"/>
            <a:ext cx="5282920" cy="5282920"/>
          </a:xfrm>
          <a:custGeom>
            <a:rect b="b" l="l" r="r" t="t"/>
            <a:pathLst>
              <a:path extrusionOk="0" h="5282920" w="5282920">
                <a:moveTo>
                  <a:pt x="2641460" y="2127222"/>
                </a:moveTo>
                <a:cubicBezTo>
                  <a:pt x="2925466" y="2127222"/>
                  <a:pt x="3155698" y="2357454"/>
                  <a:pt x="3155698" y="2641460"/>
                </a:cubicBezTo>
                <a:cubicBezTo>
                  <a:pt x="3155698" y="2925466"/>
                  <a:pt x="2925466" y="3155698"/>
                  <a:pt x="2641460" y="3155698"/>
                </a:cubicBezTo>
                <a:cubicBezTo>
                  <a:pt x="2357454" y="3155698"/>
                  <a:pt x="2127222" y="2925466"/>
                  <a:pt x="2127222" y="2641460"/>
                </a:cubicBezTo>
                <a:cubicBezTo>
                  <a:pt x="2127222" y="2357454"/>
                  <a:pt x="2357454" y="2127222"/>
                  <a:pt x="2641460" y="2127222"/>
                </a:cubicBezTo>
                <a:close/>
                <a:moveTo>
                  <a:pt x="2641460" y="1599324"/>
                </a:moveTo>
                <a:cubicBezTo>
                  <a:pt x="2065904" y="1599324"/>
                  <a:pt x="1599323" y="2065904"/>
                  <a:pt x="1599323" y="2641460"/>
                </a:cubicBezTo>
                <a:cubicBezTo>
                  <a:pt x="1599323" y="3217015"/>
                  <a:pt x="2065904" y="3683596"/>
                  <a:pt x="2641460" y="3683596"/>
                </a:cubicBezTo>
                <a:cubicBezTo>
                  <a:pt x="3217015" y="3683596"/>
                  <a:pt x="3683596" y="3217015"/>
                  <a:pt x="3683596" y="2641460"/>
                </a:cubicBezTo>
                <a:cubicBezTo>
                  <a:pt x="3683596" y="2065904"/>
                  <a:pt x="3217015" y="1599324"/>
                  <a:pt x="2641460" y="1599324"/>
                </a:cubicBezTo>
                <a:close/>
                <a:moveTo>
                  <a:pt x="2641460" y="1055087"/>
                </a:moveTo>
                <a:cubicBezTo>
                  <a:pt x="3517589" y="1055087"/>
                  <a:pt x="4227832" y="1765330"/>
                  <a:pt x="4227832" y="2641460"/>
                </a:cubicBezTo>
                <a:cubicBezTo>
                  <a:pt x="4227832" y="3517589"/>
                  <a:pt x="3517589" y="4227832"/>
                  <a:pt x="2641460" y="4227832"/>
                </a:cubicBezTo>
                <a:cubicBezTo>
                  <a:pt x="1765330" y="4227832"/>
                  <a:pt x="1055087" y="3517589"/>
                  <a:pt x="1055087" y="2641460"/>
                </a:cubicBezTo>
                <a:cubicBezTo>
                  <a:pt x="1055087" y="1765330"/>
                  <a:pt x="1765330" y="1055087"/>
                  <a:pt x="2641460" y="1055087"/>
                </a:cubicBezTo>
                <a:close/>
                <a:moveTo>
                  <a:pt x="2641459" y="516968"/>
                </a:moveTo>
                <a:cubicBezTo>
                  <a:pt x="1468135" y="516968"/>
                  <a:pt x="516968" y="1468136"/>
                  <a:pt x="516968" y="2641459"/>
                </a:cubicBezTo>
                <a:cubicBezTo>
                  <a:pt x="516968" y="3814782"/>
                  <a:pt x="1468135" y="4765950"/>
                  <a:pt x="2641459" y="4765950"/>
                </a:cubicBezTo>
                <a:cubicBezTo>
                  <a:pt x="3814782" y="4765950"/>
                  <a:pt x="4765950" y="3814782"/>
                  <a:pt x="4765950" y="2641459"/>
                </a:cubicBezTo>
                <a:cubicBezTo>
                  <a:pt x="4765950" y="1468136"/>
                  <a:pt x="3814782" y="516968"/>
                  <a:pt x="2641459" y="516968"/>
                </a:cubicBezTo>
                <a:close/>
                <a:moveTo>
                  <a:pt x="2641460" y="0"/>
                </a:moveTo>
                <a:cubicBezTo>
                  <a:pt x="4100298" y="0"/>
                  <a:pt x="5282920" y="1182623"/>
                  <a:pt x="5282920" y="2641460"/>
                </a:cubicBezTo>
                <a:cubicBezTo>
                  <a:pt x="5282920" y="4100298"/>
                  <a:pt x="4100298" y="5282920"/>
                  <a:pt x="2641460" y="5282920"/>
                </a:cubicBezTo>
                <a:cubicBezTo>
                  <a:pt x="1182622" y="5282920"/>
                  <a:pt x="0" y="4100298"/>
                  <a:pt x="0" y="2641460"/>
                </a:cubicBezTo>
                <a:cubicBezTo>
                  <a:pt x="0" y="1182623"/>
                  <a:pt x="1182622" y="0"/>
                  <a:pt x="2641460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rgbClr val="600000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g25f51a9a226_0_18"/>
          <p:cNvSpPr/>
          <p:nvPr/>
        </p:nvSpPr>
        <p:spPr>
          <a:xfrm>
            <a:off x="1155980" y="2673999"/>
            <a:ext cx="8204100" cy="932100"/>
          </a:xfrm>
          <a:prstGeom prst="homePlate">
            <a:avLst>
              <a:gd fmla="val 50000" name="adj"/>
            </a:avLst>
          </a:prstGeom>
          <a:solidFill>
            <a:schemeClr val="lt1"/>
          </a:solidFill>
          <a:ln cap="flat" cmpd="sng" w="1270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QUESTIONS?</a:t>
            </a:r>
            <a:endParaRPr/>
          </a:p>
        </p:txBody>
      </p:sp>
      <p:sp>
        <p:nvSpPr>
          <p:cNvPr id="413" name="Google Shape;413;g25f51a9a226_0_18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gradFill>
            <a:gsLst>
              <a:gs pos="0">
                <a:srgbClr val="600000"/>
              </a:gs>
              <a:gs pos="7000">
                <a:srgbClr val="600000"/>
              </a:gs>
              <a:gs pos="48000">
                <a:schemeClr val="accent2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g25f51a9a226_0_18"/>
          <p:cNvSpPr/>
          <p:nvPr/>
        </p:nvSpPr>
        <p:spPr>
          <a:xfrm>
            <a:off x="0" y="0"/>
            <a:ext cx="685800" cy="6248400"/>
          </a:xfrm>
          <a:prstGeom prst="rect">
            <a:avLst/>
          </a:prstGeom>
          <a:gradFill>
            <a:gsLst>
              <a:gs pos="0">
                <a:schemeClr val="accent2"/>
              </a:gs>
              <a:gs pos="63000">
                <a:schemeClr val="accent2"/>
              </a:gs>
              <a:gs pos="100000">
                <a:srgbClr val="600000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g25f51a9a226_0_18"/>
          <p:cNvSpPr txBox="1"/>
          <p:nvPr/>
        </p:nvSpPr>
        <p:spPr>
          <a:xfrm rot="5400000">
            <a:off x="-2331584" y="2570416"/>
            <a:ext cx="5301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 TARGET</a:t>
            </a:r>
            <a:endParaRPr/>
          </a:p>
        </p:txBody>
      </p:sp>
      <p:sp>
        <p:nvSpPr>
          <p:cNvPr id="416" name="Google Shape;416;g25f51a9a226_0_18"/>
          <p:cNvSpPr txBox="1"/>
          <p:nvPr/>
        </p:nvSpPr>
        <p:spPr>
          <a:xfrm>
            <a:off x="6762424" y="6376126"/>
            <a:ext cx="5301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Crosby ISD Proposed Bond Election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400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3d1c0572be_2_2"/>
          <p:cNvSpPr/>
          <p:nvPr/>
        </p:nvSpPr>
        <p:spPr>
          <a:xfrm rot="10800000">
            <a:off x="634298" y="-1198399"/>
            <a:ext cx="7458044" cy="7510662"/>
          </a:xfrm>
          <a:custGeom>
            <a:rect b="b" l="l" r="r" t="t"/>
            <a:pathLst>
              <a:path extrusionOk="0" h="5867705" w="5826597">
                <a:moveTo>
                  <a:pt x="4528637" y="0"/>
                </a:moveTo>
                <a:lnTo>
                  <a:pt x="5826597" y="0"/>
                </a:lnTo>
                <a:lnTo>
                  <a:pt x="5826597" y="1354265"/>
                </a:lnTo>
                <a:lnTo>
                  <a:pt x="5780845" y="1366029"/>
                </a:lnTo>
                <a:cubicBezTo>
                  <a:pt x="5710350" y="1380455"/>
                  <a:pt x="5637359" y="1388030"/>
                  <a:pt x="5562598" y="1388030"/>
                </a:cubicBezTo>
                <a:cubicBezTo>
                  <a:pt x="4964516" y="1388030"/>
                  <a:pt x="4479674" y="903188"/>
                  <a:pt x="4479674" y="305105"/>
                </a:cubicBezTo>
                <a:cubicBezTo>
                  <a:pt x="4479674" y="230345"/>
                  <a:pt x="4487250" y="157354"/>
                  <a:pt x="4501675" y="86859"/>
                </a:cubicBezTo>
                <a:close/>
                <a:moveTo>
                  <a:pt x="2237293" y="0"/>
                </a:moveTo>
                <a:lnTo>
                  <a:pt x="3391632" y="0"/>
                </a:lnTo>
                <a:lnTo>
                  <a:pt x="3379313" y="80719"/>
                </a:lnTo>
                <a:cubicBezTo>
                  <a:pt x="3371820" y="154495"/>
                  <a:pt x="3367982" y="229352"/>
                  <a:pt x="3367982" y="305105"/>
                </a:cubicBezTo>
                <a:cubicBezTo>
                  <a:pt x="3367982" y="1517156"/>
                  <a:pt x="4350546" y="2499720"/>
                  <a:pt x="5562598" y="2499720"/>
                </a:cubicBezTo>
                <a:cubicBezTo>
                  <a:pt x="5638351" y="2499720"/>
                  <a:pt x="5713208" y="2495882"/>
                  <a:pt x="5786984" y="2488390"/>
                </a:cubicBezTo>
                <a:lnTo>
                  <a:pt x="5826597" y="2482344"/>
                </a:lnTo>
                <a:lnTo>
                  <a:pt x="5826597" y="3634467"/>
                </a:lnTo>
                <a:lnTo>
                  <a:pt x="5734511" y="3641469"/>
                </a:lnTo>
                <a:cubicBezTo>
                  <a:pt x="5677571" y="3644356"/>
                  <a:pt x="5620255" y="3645816"/>
                  <a:pt x="5562598" y="3645816"/>
                </a:cubicBezTo>
                <a:cubicBezTo>
                  <a:pt x="3717573" y="3645816"/>
                  <a:pt x="2221886" y="2150128"/>
                  <a:pt x="2221886" y="305105"/>
                </a:cubicBezTo>
                <a:close/>
                <a:moveTo>
                  <a:pt x="8672" y="0"/>
                </a:moveTo>
                <a:lnTo>
                  <a:pt x="1104079" y="0"/>
                </a:lnTo>
                <a:lnTo>
                  <a:pt x="1088673" y="305103"/>
                </a:lnTo>
                <a:cubicBezTo>
                  <a:pt x="1088673" y="2775982"/>
                  <a:pt x="3091716" y="4779028"/>
                  <a:pt x="5562596" y="4779028"/>
                </a:cubicBezTo>
                <a:cubicBezTo>
                  <a:pt x="5639811" y="4779028"/>
                  <a:pt x="5716569" y="4777072"/>
                  <a:pt x="5792823" y="4773207"/>
                </a:cubicBezTo>
                <a:lnTo>
                  <a:pt x="5826597" y="4770639"/>
                </a:lnTo>
                <a:lnTo>
                  <a:pt x="5826597" y="5861030"/>
                </a:lnTo>
                <a:lnTo>
                  <a:pt x="5562598" y="5867705"/>
                </a:lnTo>
                <a:cubicBezTo>
                  <a:pt x="2490460" y="5867705"/>
                  <a:pt x="0" y="3377244"/>
                  <a:pt x="0" y="305105"/>
                </a:cubicBezTo>
                <a:cubicBezTo>
                  <a:pt x="0" y="209101"/>
                  <a:pt x="2433" y="113665"/>
                  <a:pt x="7239" y="18855"/>
                </a:cubicBez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g23d1c0572be_2_2"/>
          <p:cNvSpPr txBox="1"/>
          <p:nvPr/>
        </p:nvSpPr>
        <p:spPr>
          <a:xfrm>
            <a:off x="1155980" y="2155685"/>
            <a:ext cx="5643600" cy="518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23" name="Google Shape;423;g23d1c0572be_2_2"/>
          <p:cNvSpPr/>
          <p:nvPr/>
        </p:nvSpPr>
        <p:spPr>
          <a:xfrm>
            <a:off x="6438900" y="482740"/>
            <a:ext cx="5282920" cy="5282920"/>
          </a:xfrm>
          <a:custGeom>
            <a:rect b="b" l="l" r="r" t="t"/>
            <a:pathLst>
              <a:path extrusionOk="0" h="5282920" w="5282920">
                <a:moveTo>
                  <a:pt x="2641460" y="2127222"/>
                </a:moveTo>
                <a:cubicBezTo>
                  <a:pt x="2925466" y="2127222"/>
                  <a:pt x="3155698" y="2357454"/>
                  <a:pt x="3155698" y="2641460"/>
                </a:cubicBezTo>
                <a:cubicBezTo>
                  <a:pt x="3155698" y="2925466"/>
                  <a:pt x="2925466" y="3155698"/>
                  <a:pt x="2641460" y="3155698"/>
                </a:cubicBezTo>
                <a:cubicBezTo>
                  <a:pt x="2357454" y="3155698"/>
                  <a:pt x="2127222" y="2925466"/>
                  <a:pt x="2127222" y="2641460"/>
                </a:cubicBezTo>
                <a:cubicBezTo>
                  <a:pt x="2127222" y="2357454"/>
                  <a:pt x="2357454" y="2127222"/>
                  <a:pt x="2641460" y="2127222"/>
                </a:cubicBezTo>
                <a:close/>
                <a:moveTo>
                  <a:pt x="2641460" y="1599324"/>
                </a:moveTo>
                <a:cubicBezTo>
                  <a:pt x="2065904" y="1599324"/>
                  <a:pt x="1599323" y="2065904"/>
                  <a:pt x="1599323" y="2641460"/>
                </a:cubicBezTo>
                <a:cubicBezTo>
                  <a:pt x="1599323" y="3217015"/>
                  <a:pt x="2065904" y="3683596"/>
                  <a:pt x="2641460" y="3683596"/>
                </a:cubicBezTo>
                <a:cubicBezTo>
                  <a:pt x="3217015" y="3683596"/>
                  <a:pt x="3683596" y="3217015"/>
                  <a:pt x="3683596" y="2641460"/>
                </a:cubicBezTo>
                <a:cubicBezTo>
                  <a:pt x="3683596" y="2065904"/>
                  <a:pt x="3217015" y="1599324"/>
                  <a:pt x="2641460" y="1599324"/>
                </a:cubicBezTo>
                <a:close/>
                <a:moveTo>
                  <a:pt x="2641460" y="1055087"/>
                </a:moveTo>
                <a:cubicBezTo>
                  <a:pt x="3517589" y="1055087"/>
                  <a:pt x="4227832" y="1765330"/>
                  <a:pt x="4227832" y="2641460"/>
                </a:cubicBezTo>
                <a:cubicBezTo>
                  <a:pt x="4227832" y="3517589"/>
                  <a:pt x="3517589" y="4227832"/>
                  <a:pt x="2641460" y="4227832"/>
                </a:cubicBezTo>
                <a:cubicBezTo>
                  <a:pt x="1765330" y="4227832"/>
                  <a:pt x="1055087" y="3517589"/>
                  <a:pt x="1055087" y="2641460"/>
                </a:cubicBezTo>
                <a:cubicBezTo>
                  <a:pt x="1055087" y="1765330"/>
                  <a:pt x="1765330" y="1055087"/>
                  <a:pt x="2641460" y="1055087"/>
                </a:cubicBezTo>
                <a:close/>
                <a:moveTo>
                  <a:pt x="2641459" y="516968"/>
                </a:moveTo>
                <a:cubicBezTo>
                  <a:pt x="1468135" y="516968"/>
                  <a:pt x="516968" y="1468136"/>
                  <a:pt x="516968" y="2641459"/>
                </a:cubicBezTo>
                <a:cubicBezTo>
                  <a:pt x="516968" y="3814782"/>
                  <a:pt x="1468135" y="4765950"/>
                  <a:pt x="2641459" y="4765950"/>
                </a:cubicBezTo>
                <a:cubicBezTo>
                  <a:pt x="3814782" y="4765950"/>
                  <a:pt x="4765950" y="3814782"/>
                  <a:pt x="4765950" y="2641459"/>
                </a:cubicBezTo>
                <a:cubicBezTo>
                  <a:pt x="4765950" y="1468136"/>
                  <a:pt x="3814782" y="516968"/>
                  <a:pt x="2641459" y="516968"/>
                </a:cubicBezTo>
                <a:close/>
                <a:moveTo>
                  <a:pt x="2641460" y="0"/>
                </a:moveTo>
                <a:cubicBezTo>
                  <a:pt x="4100298" y="0"/>
                  <a:pt x="5282920" y="1182623"/>
                  <a:pt x="5282920" y="2641460"/>
                </a:cubicBezTo>
                <a:cubicBezTo>
                  <a:pt x="5282920" y="4100298"/>
                  <a:pt x="4100298" y="5282920"/>
                  <a:pt x="2641460" y="5282920"/>
                </a:cubicBezTo>
                <a:cubicBezTo>
                  <a:pt x="1182622" y="5282920"/>
                  <a:pt x="0" y="4100298"/>
                  <a:pt x="0" y="2641460"/>
                </a:cubicBezTo>
                <a:cubicBezTo>
                  <a:pt x="0" y="1182623"/>
                  <a:pt x="1182622" y="0"/>
                  <a:pt x="2641460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rgbClr val="600000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g23d1c0572be_2_2"/>
          <p:cNvSpPr/>
          <p:nvPr/>
        </p:nvSpPr>
        <p:spPr>
          <a:xfrm>
            <a:off x="1155980" y="2673999"/>
            <a:ext cx="8204100" cy="932100"/>
          </a:xfrm>
          <a:prstGeom prst="homePlate">
            <a:avLst>
              <a:gd fmla="val 50000" name="adj"/>
            </a:avLst>
          </a:prstGeom>
          <a:solidFill>
            <a:schemeClr val="lt1"/>
          </a:solidFill>
          <a:ln cap="flat" cmpd="sng" w="1270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THANK YOU</a:t>
            </a:r>
            <a:endParaRPr/>
          </a:p>
        </p:txBody>
      </p:sp>
      <p:sp>
        <p:nvSpPr>
          <p:cNvPr id="425" name="Google Shape;425;g23d1c0572be_2_2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gradFill>
            <a:gsLst>
              <a:gs pos="0">
                <a:srgbClr val="600000"/>
              </a:gs>
              <a:gs pos="7000">
                <a:srgbClr val="600000"/>
              </a:gs>
              <a:gs pos="48000">
                <a:schemeClr val="accent2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g23d1c0572be_2_2"/>
          <p:cNvSpPr/>
          <p:nvPr/>
        </p:nvSpPr>
        <p:spPr>
          <a:xfrm>
            <a:off x="0" y="0"/>
            <a:ext cx="685800" cy="6248400"/>
          </a:xfrm>
          <a:prstGeom prst="rect">
            <a:avLst/>
          </a:prstGeom>
          <a:gradFill>
            <a:gsLst>
              <a:gs pos="0">
                <a:schemeClr val="accent2"/>
              </a:gs>
              <a:gs pos="63000">
                <a:schemeClr val="accent2"/>
              </a:gs>
              <a:gs pos="100000">
                <a:srgbClr val="600000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g23d1c0572be_2_2"/>
          <p:cNvSpPr txBox="1"/>
          <p:nvPr/>
        </p:nvSpPr>
        <p:spPr>
          <a:xfrm rot="5400000">
            <a:off x="-2331584" y="2570416"/>
            <a:ext cx="5301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 TARGET</a:t>
            </a:r>
            <a:endParaRPr/>
          </a:p>
        </p:txBody>
      </p:sp>
      <p:sp>
        <p:nvSpPr>
          <p:cNvPr id="428" name="Google Shape;428;g23d1c0572be_2_2"/>
          <p:cNvSpPr txBox="1"/>
          <p:nvPr/>
        </p:nvSpPr>
        <p:spPr>
          <a:xfrm>
            <a:off x="6762424" y="6376126"/>
            <a:ext cx="5301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Crosby ISD Proposed Bond Election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40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39b454b505_0_205"/>
          <p:cNvSpPr/>
          <p:nvPr/>
        </p:nvSpPr>
        <p:spPr>
          <a:xfrm rot="10800000">
            <a:off x="634298" y="-1198399"/>
            <a:ext cx="7458044" cy="7510662"/>
          </a:xfrm>
          <a:custGeom>
            <a:rect b="b" l="l" r="r" t="t"/>
            <a:pathLst>
              <a:path extrusionOk="0" h="5867705" w="5826597">
                <a:moveTo>
                  <a:pt x="4528637" y="0"/>
                </a:moveTo>
                <a:lnTo>
                  <a:pt x="5826597" y="0"/>
                </a:lnTo>
                <a:lnTo>
                  <a:pt x="5826597" y="1354265"/>
                </a:lnTo>
                <a:lnTo>
                  <a:pt x="5780845" y="1366029"/>
                </a:lnTo>
                <a:cubicBezTo>
                  <a:pt x="5710350" y="1380455"/>
                  <a:pt x="5637359" y="1388030"/>
                  <a:pt x="5562598" y="1388030"/>
                </a:cubicBezTo>
                <a:cubicBezTo>
                  <a:pt x="4964516" y="1388030"/>
                  <a:pt x="4479674" y="903188"/>
                  <a:pt x="4479674" y="305105"/>
                </a:cubicBezTo>
                <a:cubicBezTo>
                  <a:pt x="4479674" y="230345"/>
                  <a:pt x="4487250" y="157354"/>
                  <a:pt x="4501675" y="86859"/>
                </a:cubicBezTo>
                <a:close/>
                <a:moveTo>
                  <a:pt x="2237293" y="0"/>
                </a:moveTo>
                <a:lnTo>
                  <a:pt x="3391632" y="0"/>
                </a:lnTo>
                <a:lnTo>
                  <a:pt x="3379313" y="80719"/>
                </a:lnTo>
                <a:cubicBezTo>
                  <a:pt x="3371820" y="154495"/>
                  <a:pt x="3367982" y="229352"/>
                  <a:pt x="3367982" y="305105"/>
                </a:cubicBezTo>
                <a:cubicBezTo>
                  <a:pt x="3367982" y="1517156"/>
                  <a:pt x="4350546" y="2499720"/>
                  <a:pt x="5562598" y="2499720"/>
                </a:cubicBezTo>
                <a:cubicBezTo>
                  <a:pt x="5638351" y="2499720"/>
                  <a:pt x="5713208" y="2495882"/>
                  <a:pt x="5786984" y="2488390"/>
                </a:cubicBezTo>
                <a:lnTo>
                  <a:pt x="5826597" y="2482344"/>
                </a:lnTo>
                <a:lnTo>
                  <a:pt x="5826597" y="3634467"/>
                </a:lnTo>
                <a:lnTo>
                  <a:pt x="5734511" y="3641469"/>
                </a:lnTo>
                <a:cubicBezTo>
                  <a:pt x="5677571" y="3644356"/>
                  <a:pt x="5620255" y="3645816"/>
                  <a:pt x="5562598" y="3645816"/>
                </a:cubicBezTo>
                <a:cubicBezTo>
                  <a:pt x="3717573" y="3645816"/>
                  <a:pt x="2221886" y="2150128"/>
                  <a:pt x="2221886" y="305105"/>
                </a:cubicBezTo>
                <a:close/>
                <a:moveTo>
                  <a:pt x="8672" y="0"/>
                </a:moveTo>
                <a:lnTo>
                  <a:pt x="1104079" y="0"/>
                </a:lnTo>
                <a:lnTo>
                  <a:pt x="1088673" y="305103"/>
                </a:lnTo>
                <a:cubicBezTo>
                  <a:pt x="1088673" y="2775982"/>
                  <a:pt x="3091716" y="4779028"/>
                  <a:pt x="5562596" y="4779028"/>
                </a:cubicBezTo>
                <a:cubicBezTo>
                  <a:pt x="5639811" y="4779028"/>
                  <a:pt x="5716569" y="4777072"/>
                  <a:pt x="5792823" y="4773207"/>
                </a:cubicBezTo>
                <a:lnTo>
                  <a:pt x="5826597" y="4770639"/>
                </a:lnTo>
                <a:lnTo>
                  <a:pt x="5826597" y="5861030"/>
                </a:lnTo>
                <a:lnTo>
                  <a:pt x="5562598" y="5867705"/>
                </a:lnTo>
                <a:cubicBezTo>
                  <a:pt x="2490460" y="5867705"/>
                  <a:pt x="0" y="3377244"/>
                  <a:pt x="0" y="305105"/>
                </a:cubicBezTo>
                <a:cubicBezTo>
                  <a:pt x="0" y="209101"/>
                  <a:pt x="2433" y="113665"/>
                  <a:pt x="7239" y="18855"/>
                </a:cubicBez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g239b454b505_0_205"/>
          <p:cNvSpPr txBox="1"/>
          <p:nvPr/>
        </p:nvSpPr>
        <p:spPr>
          <a:xfrm>
            <a:off x="1155980" y="2155685"/>
            <a:ext cx="5643600" cy="518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35" name="Google Shape;435;g239b454b505_0_205"/>
          <p:cNvSpPr/>
          <p:nvPr/>
        </p:nvSpPr>
        <p:spPr>
          <a:xfrm>
            <a:off x="6438900" y="482740"/>
            <a:ext cx="5282920" cy="5282920"/>
          </a:xfrm>
          <a:custGeom>
            <a:rect b="b" l="l" r="r" t="t"/>
            <a:pathLst>
              <a:path extrusionOk="0" h="5282920" w="5282920">
                <a:moveTo>
                  <a:pt x="2641460" y="2127222"/>
                </a:moveTo>
                <a:cubicBezTo>
                  <a:pt x="2925466" y="2127222"/>
                  <a:pt x="3155698" y="2357454"/>
                  <a:pt x="3155698" y="2641460"/>
                </a:cubicBezTo>
                <a:cubicBezTo>
                  <a:pt x="3155698" y="2925466"/>
                  <a:pt x="2925466" y="3155698"/>
                  <a:pt x="2641460" y="3155698"/>
                </a:cubicBezTo>
                <a:cubicBezTo>
                  <a:pt x="2357454" y="3155698"/>
                  <a:pt x="2127222" y="2925466"/>
                  <a:pt x="2127222" y="2641460"/>
                </a:cubicBezTo>
                <a:cubicBezTo>
                  <a:pt x="2127222" y="2357454"/>
                  <a:pt x="2357454" y="2127222"/>
                  <a:pt x="2641460" y="2127222"/>
                </a:cubicBezTo>
                <a:close/>
                <a:moveTo>
                  <a:pt x="2641460" y="1599324"/>
                </a:moveTo>
                <a:cubicBezTo>
                  <a:pt x="2065904" y="1599324"/>
                  <a:pt x="1599323" y="2065904"/>
                  <a:pt x="1599323" y="2641460"/>
                </a:cubicBezTo>
                <a:cubicBezTo>
                  <a:pt x="1599323" y="3217015"/>
                  <a:pt x="2065904" y="3683596"/>
                  <a:pt x="2641460" y="3683596"/>
                </a:cubicBezTo>
                <a:cubicBezTo>
                  <a:pt x="3217015" y="3683596"/>
                  <a:pt x="3683596" y="3217015"/>
                  <a:pt x="3683596" y="2641460"/>
                </a:cubicBezTo>
                <a:cubicBezTo>
                  <a:pt x="3683596" y="2065904"/>
                  <a:pt x="3217015" y="1599324"/>
                  <a:pt x="2641460" y="1599324"/>
                </a:cubicBezTo>
                <a:close/>
                <a:moveTo>
                  <a:pt x="2641460" y="1055087"/>
                </a:moveTo>
                <a:cubicBezTo>
                  <a:pt x="3517589" y="1055087"/>
                  <a:pt x="4227832" y="1765330"/>
                  <a:pt x="4227832" y="2641460"/>
                </a:cubicBezTo>
                <a:cubicBezTo>
                  <a:pt x="4227832" y="3517589"/>
                  <a:pt x="3517589" y="4227832"/>
                  <a:pt x="2641460" y="4227832"/>
                </a:cubicBezTo>
                <a:cubicBezTo>
                  <a:pt x="1765330" y="4227832"/>
                  <a:pt x="1055087" y="3517589"/>
                  <a:pt x="1055087" y="2641460"/>
                </a:cubicBezTo>
                <a:cubicBezTo>
                  <a:pt x="1055087" y="1765330"/>
                  <a:pt x="1765330" y="1055087"/>
                  <a:pt x="2641460" y="1055087"/>
                </a:cubicBezTo>
                <a:close/>
                <a:moveTo>
                  <a:pt x="2641459" y="516968"/>
                </a:moveTo>
                <a:cubicBezTo>
                  <a:pt x="1468135" y="516968"/>
                  <a:pt x="516968" y="1468136"/>
                  <a:pt x="516968" y="2641459"/>
                </a:cubicBezTo>
                <a:cubicBezTo>
                  <a:pt x="516968" y="3814782"/>
                  <a:pt x="1468135" y="4765950"/>
                  <a:pt x="2641459" y="4765950"/>
                </a:cubicBezTo>
                <a:cubicBezTo>
                  <a:pt x="3814782" y="4765950"/>
                  <a:pt x="4765950" y="3814782"/>
                  <a:pt x="4765950" y="2641459"/>
                </a:cubicBezTo>
                <a:cubicBezTo>
                  <a:pt x="4765950" y="1468136"/>
                  <a:pt x="3814782" y="516968"/>
                  <a:pt x="2641459" y="516968"/>
                </a:cubicBezTo>
                <a:close/>
                <a:moveTo>
                  <a:pt x="2641460" y="0"/>
                </a:moveTo>
                <a:cubicBezTo>
                  <a:pt x="4100298" y="0"/>
                  <a:pt x="5282920" y="1182623"/>
                  <a:pt x="5282920" y="2641460"/>
                </a:cubicBezTo>
                <a:cubicBezTo>
                  <a:pt x="5282920" y="4100298"/>
                  <a:pt x="4100298" y="5282920"/>
                  <a:pt x="2641460" y="5282920"/>
                </a:cubicBezTo>
                <a:cubicBezTo>
                  <a:pt x="1182622" y="5282920"/>
                  <a:pt x="0" y="4100298"/>
                  <a:pt x="0" y="2641460"/>
                </a:cubicBezTo>
                <a:cubicBezTo>
                  <a:pt x="0" y="1182623"/>
                  <a:pt x="1182622" y="0"/>
                  <a:pt x="2641460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rgbClr val="600000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g239b454b505_0_205"/>
          <p:cNvSpPr/>
          <p:nvPr/>
        </p:nvSpPr>
        <p:spPr>
          <a:xfrm>
            <a:off x="1155980" y="2673999"/>
            <a:ext cx="8204100" cy="932100"/>
          </a:xfrm>
          <a:prstGeom prst="homePlate">
            <a:avLst>
              <a:gd fmla="val 50000" name="adj"/>
            </a:avLst>
          </a:prstGeom>
          <a:solidFill>
            <a:schemeClr val="lt1"/>
          </a:solidFill>
          <a:ln cap="flat" cmpd="sng" w="1270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BOND DO’s AND DON’Ts</a:t>
            </a:r>
            <a:endParaRPr/>
          </a:p>
        </p:txBody>
      </p:sp>
      <p:sp>
        <p:nvSpPr>
          <p:cNvPr id="437" name="Google Shape;437;g239b454b505_0_205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gradFill>
            <a:gsLst>
              <a:gs pos="0">
                <a:srgbClr val="600000"/>
              </a:gs>
              <a:gs pos="7000">
                <a:srgbClr val="600000"/>
              </a:gs>
              <a:gs pos="48000">
                <a:schemeClr val="accent2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g239b454b505_0_205"/>
          <p:cNvSpPr/>
          <p:nvPr/>
        </p:nvSpPr>
        <p:spPr>
          <a:xfrm>
            <a:off x="0" y="0"/>
            <a:ext cx="685800" cy="6248400"/>
          </a:xfrm>
          <a:prstGeom prst="rect">
            <a:avLst/>
          </a:prstGeom>
          <a:gradFill>
            <a:gsLst>
              <a:gs pos="0">
                <a:schemeClr val="accent2"/>
              </a:gs>
              <a:gs pos="63000">
                <a:schemeClr val="accent2"/>
              </a:gs>
              <a:gs pos="100000">
                <a:srgbClr val="600000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g239b454b505_0_205"/>
          <p:cNvSpPr txBox="1"/>
          <p:nvPr/>
        </p:nvSpPr>
        <p:spPr>
          <a:xfrm rot="5400000">
            <a:off x="-2331584" y="2570416"/>
            <a:ext cx="5301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 TARGET</a:t>
            </a:r>
            <a:endParaRPr/>
          </a:p>
        </p:txBody>
      </p:sp>
      <p:sp>
        <p:nvSpPr>
          <p:cNvPr id="440" name="Google Shape;440;g239b454b505_0_205"/>
          <p:cNvSpPr txBox="1"/>
          <p:nvPr/>
        </p:nvSpPr>
        <p:spPr>
          <a:xfrm>
            <a:off x="6762424" y="6376126"/>
            <a:ext cx="5301600" cy="6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Crosby ISD Bond Election - November 2023</a:t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40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239b454b505_0_89"/>
          <p:cNvSpPr/>
          <p:nvPr/>
        </p:nvSpPr>
        <p:spPr>
          <a:xfrm rot="10800000">
            <a:off x="13734" y="465816"/>
            <a:ext cx="5826597" cy="5867705"/>
          </a:xfrm>
          <a:custGeom>
            <a:rect b="b" l="l" r="r" t="t"/>
            <a:pathLst>
              <a:path extrusionOk="0" h="5867705" w="5826597">
                <a:moveTo>
                  <a:pt x="4528637" y="0"/>
                </a:moveTo>
                <a:lnTo>
                  <a:pt x="5826597" y="0"/>
                </a:lnTo>
                <a:lnTo>
                  <a:pt x="5826597" y="1354265"/>
                </a:lnTo>
                <a:lnTo>
                  <a:pt x="5780845" y="1366029"/>
                </a:lnTo>
                <a:cubicBezTo>
                  <a:pt x="5710350" y="1380455"/>
                  <a:pt x="5637359" y="1388030"/>
                  <a:pt x="5562598" y="1388030"/>
                </a:cubicBezTo>
                <a:cubicBezTo>
                  <a:pt x="4964516" y="1388030"/>
                  <a:pt x="4479674" y="903188"/>
                  <a:pt x="4479674" y="305105"/>
                </a:cubicBezTo>
                <a:cubicBezTo>
                  <a:pt x="4479674" y="230345"/>
                  <a:pt x="4487250" y="157354"/>
                  <a:pt x="4501675" y="86859"/>
                </a:cubicBezTo>
                <a:close/>
                <a:moveTo>
                  <a:pt x="2237293" y="0"/>
                </a:moveTo>
                <a:lnTo>
                  <a:pt x="3391632" y="0"/>
                </a:lnTo>
                <a:lnTo>
                  <a:pt x="3379313" y="80719"/>
                </a:lnTo>
                <a:cubicBezTo>
                  <a:pt x="3371820" y="154495"/>
                  <a:pt x="3367982" y="229352"/>
                  <a:pt x="3367982" y="305105"/>
                </a:cubicBezTo>
                <a:cubicBezTo>
                  <a:pt x="3367982" y="1517156"/>
                  <a:pt x="4350546" y="2499720"/>
                  <a:pt x="5562598" y="2499720"/>
                </a:cubicBezTo>
                <a:cubicBezTo>
                  <a:pt x="5638351" y="2499720"/>
                  <a:pt x="5713208" y="2495882"/>
                  <a:pt x="5786984" y="2488390"/>
                </a:cubicBezTo>
                <a:lnTo>
                  <a:pt x="5826597" y="2482344"/>
                </a:lnTo>
                <a:lnTo>
                  <a:pt x="5826597" y="3634467"/>
                </a:lnTo>
                <a:lnTo>
                  <a:pt x="5734511" y="3641469"/>
                </a:lnTo>
                <a:cubicBezTo>
                  <a:pt x="5677571" y="3644356"/>
                  <a:pt x="5620255" y="3645816"/>
                  <a:pt x="5562598" y="3645816"/>
                </a:cubicBezTo>
                <a:cubicBezTo>
                  <a:pt x="3717573" y="3645816"/>
                  <a:pt x="2221886" y="2150128"/>
                  <a:pt x="2221886" y="305105"/>
                </a:cubicBezTo>
                <a:close/>
                <a:moveTo>
                  <a:pt x="8672" y="0"/>
                </a:moveTo>
                <a:lnTo>
                  <a:pt x="1104079" y="0"/>
                </a:lnTo>
                <a:lnTo>
                  <a:pt x="1088673" y="305103"/>
                </a:lnTo>
                <a:cubicBezTo>
                  <a:pt x="1088673" y="2775982"/>
                  <a:pt x="3091716" y="4779028"/>
                  <a:pt x="5562596" y="4779028"/>
                </a:cubicBezTo>
                <a:cubicBezTo>
                  <a:pt x="5639811" y="4779028"/>
                  <a:pt x="5716569" y="4777072"/>
                  <a:pt x="5792823" y="4773207"/>
                </a:cubicBezTo>
                <a:lnTo>
                  <a:pt x="5826597" y="4770639"/>
                </a:lnTo>
                <a:lnTo>
                  <a:pt x="5826597" y="5861030"/>
                </a:lnTo>
                <a:lnTo>
                  <a:pt x="5562598" y="5867705"/>
                </a:lnTo>
                <a:cubicBezTo>
                  <a:pt x="2490460" y="5867705"/>
                  <a:pt x="0" y="3377244"/>
                  <a:pt x="0" y="305105"/>
                </a:cubicBezTo>
                <a:cubicBezTo>
                  <a:pt x="0" y="209101"/>
                  <a:pt x="2433" y="113665"/>
                  <a:pt x="7239" y="18855"/>
                </a:cubicBez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g239b454b505_0_89"/>
          <p:cNvSpPr txBox="1"/>
          <p:nvPr/>
        </p:nvSpPr>
        <p:spPr>
          <a:xfrm>
            <a:off x="4974781" y="4608044"/>
            <a:ext cx="27435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</a:pPr>
            <a:r>
              <a:rPr lang="en-U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Yes, but n</a:t>
            </a:r>
            <a:r>
              <a:rPr lang="en-U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ot if public funds are used in the advocacy.</a:t>
            </a:r>
            <a:endParaRPr/>
          </a:p>
        </p:txBody>
      </p:sp>
      <p:sp>
        <p:nvSpPr>
          <p:cNvPr id="447" name="Google Shape;447;g239b454b505_0_89"/>
          <p:cNvSpPr txBox="1"/>
          <p:nvPr/>
        </p:nvSpPr>
        <p:spPr>
          <a:xfrm>
            <a:off x="8372150" y="4392325"/>
            <a:ext cx="3595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</a:pPr>
            <a:r>
              <a:rPr lang="en-U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Yes. The Texas Ethics Commission states, “Although you may not use political subdivision resources for political advertising, you are free to campaign for or against a proposition on your own time and with your own resources.”</a:t>
            </a:r>
            <a:endParaRPr/>
          </a:p>
        </p:txBody>
      </p:sp>
      <p:cxnSp>
        <p:nvCxnSpPr>
          <p:cNvPr id="448" name="Google Shape;448;g239b454b505_0_89"/>
          <p:cNvCxnSpPr/>
          <p:nvPr/>
        </p:nvCxnSpPr>
        <p:spPr>
          <a:xfrm>
            <a:off x="-101600" y="3240953"/>
            <a:ext cx="12165900" cy="0"/>
          </a:xfrm>
          <a:prstGeom prst="straightConnector1">
            <a:avLst/>
          </a:prstGeom>
          <a:noFill/>
          <a:ln cap="flat" cmpd="sng" w="22225">
            <a:solidFill>
              <a:srgbClr val="595959"/>
            </a:solidFill>
            <a:prstDash val="dash"/>
            <a:miter lim="800000"/>
            <a:headEnd len="lg" w="lg" type="none"/>
            <a:tailEnd len="lg" w="lg" type="triangle"/>
          </a:ln>
        </p:spPr>
      </p:cxnSp>
      <p:sp>
        <p:nvSpPr>
          <p:cNvPr id="449" name="Google Shape;449;g239b454b505_0_89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gradFill>
            <a:gsLst>
              <a:gs pos="0">
                <a:srgbClr val="600000"/>
              </a:gs>
              <a:gs pos="7000">
                <a:srgbClr val="600000"/>
              </a:gs>
              <a:gs pos="48000">
                <a:schemeClr val="accent2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g239b454b505_0_89"/>
          <p:cNvSpPr txBox="1"/>
          <p:nvPr/>
        </p:nvSpPr>
        <p:spPr>
          <a:xfrm>
            <a:off x="141375" y="6168450"/>
            <a:ext cx="11863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TASB - DO’S AND DON’TS FOR BOARD MEMBERS</a:t>
            </a:r>
            <a:endParaRPr b="1" sz="4400"/>
          </a:p>
        </p:txBody>
      </p:sp>
      <p:sp>
        <p:nvSpPr>
          <p:cNvPr id="451" name="Google Shape;451;g239b454b505_0_89"/>
          <p:cNvSpPr/>
          <p:nvPr/>
        </p:nvSpPr>
        <p:spPr>
          <a:xfrm>
            <a:off x="5276774" y="3524575"/>
            <a:ext cx="2361000" cy="329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1750">
            <a:solidFill>
              <a:srgbClr val="45008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45008A"/>
                </a:solidFill>
                <a:latin typeface="Calibri"/>
                <a:ea typeface="Calibri"/>
                <a:cs typeface="Calibri"/>
                <a:sym typeface="Calibri"/>
              </a:rPr>
              <a:t>Question 2</a:t>
            </a:r>
            <a:endParaRPr/>
          </a:p>
        </p:txBody>
      </p:sp>
      <p:sp>
        <p:nvSpPr>
          <p:cNvPr id="452" name="Google Shape;452;g239b454b505_0_89"/>
          <p:cNvSpPr/>
          <p:nvPr/>
        </p:nvSpPr>
        <p:spPr>
          <a:xfrm>
            <a:off x="9122825" y="3524575"/>
            <a:ext cx="2112900" cy="329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175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927806"/>
                </a:solidFill>
                <a:latin typeface="Calibri"/>
                <a:ea typeface="Calibri"/>
                <a:cs typeface="Calibri"/>
                <a:sym typeface="Calibri"/>
              </a:rPr>
              <a:t>Question 3</a:t>
            </a:r>
            <a:endParaRPr/>
          </a:p>
        </p:txBody>
      </p:sp>
      <p:grpSp>
        <p:nvGrpSpPr>
          <p:cNvPr id="453" name="Google Shape;453;g239b454b505_0_89"/>
          <p:cNvGrpSpPr/>
          <p:nvPr/>
        </p:nvGrpSpPr>
        <p:grpSpPr>
          <a:xfrm>
            <a:off x="5984181" y="2872202"/>
            <a:ext cx="733029" cy="733028"/>
            <a:chOff x="1149792" y="1440984"/>
            <a:chExt cx="541500" cy="541499"/>
          </a:xfrm>
        </p:grpSpPr>
        <p:sp>
          <p:nvSpPr>
            <p:cNvPr id="454" name="Google Shape;454;g239b454b505_0_89"/>
            <p:cNvSpPr/>
            <p:nvPr/>
          </p:nvSpPr>
          <p:spPr>
            <a:xfrm>
              <a:off x="1149792" y="1440984"/>
              <a:ext cx="538784" cy="538784"/>
            </a:xfrm>
            <a:custGeom>
              <a:rect b="b" l="l" r="r" t="t"/>
              <a:pathLst>
                <a:path extrusionOk="0" h="538784" w="538784">
                  <a:moveTo>
                    <a:pt x="269392" y="216947"/>
                  </a:moveTo>
                  <a:cubicBezTo>
                    <a:pt x="240427" y="216947"/>
                    <a:pt x="216947" y="240427"/>
                    <a:pt x="216947" y="269392"/>
                  </a:cubicBezTo>
                  <a:cubicBezTo>
                    <a:pt x="216947" y="298356"/>
                    <a:pt x="240427" y="321837"/>
                    <a:pt x="269392" y="321837"/>
                  </a:cubicBezTo>
                  <a:cubicBezTo>
                    <a:pt x="298356" y="321837"/>
                    <a:pt x="321837" y="298356"/>
                    <a:pt x="321837" y="269392"/>
                  </a:cubicBezTo>
                  <a:cubicBezTo>
                    <a:pt x="321837" y="240427"/>
                    <a:pt x="298356" y="216947"/>
                    <a:pt x="269392" y="216947"/>
                  </a:cubicBezTo>
                  <a:close/>
                  <a:moveTo>
                    <a:pt x="269392" y="163109"/>
                  </a:moveTo>
                  <a:cubicBezTo>
                    <a:pt x="328090" y="163109"/>
                    <a:pt x="375675" y="210693"/>
                    <a:pt x="375675" y="269392"/>
                  </a:cubicBezTo>
                  <a:cubicBezTo>
                    <a:pt x="375675" y="328090"/>
                    <a:pt x="328090" y="375675"/>
                    <a:pt x="269392" y="375675"/>
                  </a:cubicBezTo>
                  <a:cubicBezTo>
                    <a:pt x="210693" y="375675"/>
                    <a:pt x="163108" y="328090"/>
                    <a:pt x="163108" y="269392"/>
                  </a:cubicBezTo>
                  <a:cubicBezTo>
                    <a:pt x="163108" y="210693"/>
                    <a:pt x="210693" y="163109"/>
                    <a:pt x="269392" y="163109"/>
                  </a:cubicBezTo>
                  <a:close/>
                  <a:moveTo>
                    <a:pt x="269392" y="107604"/>
                  </a:moveTo>
                  <a:cubicBezTo>
                    <a:pt x="180039" y="107604"/>
                    <a:pt x="107604" y="180039"/>
                    <a:pt x="107604" y="269392"/>
                  </a:cubicBezTo>
                  <a:cubicBezTo>
                    <a:pt x="107604" y="358744"/>
                    <a:pt x="180039" y="431179"/>
                    <a:pt x="269392" y="431179"/>
                  </a:cubicBezTo>
                  <a:cubicBezTo>
                    <a:pt x="358744" y="431179"/>
                    <a:pt x="431179" y="358744"/>
                    <a:pt x="431179" y="269392"/>
                  </a:cubicBezTo>
                  <a:cubicBezTo>
                    <a:pt x="431179" y="180039"/>
                    <a:pt x="358744" y="107604"/>
                    <a:pt x="269392" y="107604"/>
                  </a:cubicBezTo>
                  <a:close/>
                  <a:moveTo>
                    <a:pt x="269391" y="52724"/>
                  </a:moveTo>
                  <a:cubicBezTo>
                    <a:pt x="389054" y="52724"/>
                    <a:pt x="486059" y="149729"/>
                    <a:pt x="486059" y="269392"/>
                  </a:cubicBezTo>
                  <a:cubicBezTo>
                    <a:pt x="486059" y="389054"/>
                    <a:pt x="389054" y="486060"/>
                    <a:pt x="269391" y="486060"/>
                  </a:cubicBezTo>
                  <a:cubicBezTo>
                    <a:pt x="149729" y="486060"/>
                    <a:pt x="52723" y="389054"/>
                    <a:pt x="52723" y="269392"/>
                  </a:cubicBezTo>
                  <a:cubicBezTo>
                    <a:pt x="52723" y="149729"/>
                    <a:pt x="149729" y="52724"/>
                    <a:pt x="269391" y="52724"/>
                  </a:cubicBezTo>
                  <a:close/>
                  <a:moveTo>
                    <a:pt x="269392" y="0"/>
                  </a:moveTo>
                  <a:cubicBezTo>
                    <a:pt x="418173" y="0"/>
                    <a:pt x="538784" y="120611"/>
                    <a:pt x="538784" y="269392"/>
                  </a:cubicBezTo>
                  <a:cubicBezTo>
                    <a:pt x="538784" y="418173"/>
                    <a:pt x="418173" y="538784"/>
                    <a:pt x="269392" y="538784"/>
                  </a:cubicBezTo>
                  <a:cubicBezTo>
                    <a:pt x="120611" y="538784"/>
                    <a:pt x="0" y="418173"/>
                    <a:pt x="0" y="269392"/>
                  </a:cubicBezTo>
                  <a:lnTo>
                    <a:pt x="0" y="269392"/>
                  </a:lnTo>
                  <a:lnTo>
                    <a:pt x="5473" y="323683"/>
                  </a:lnTo>
                  <a:cubicBezTo>
                    <a:pt x="30593" y="446441"/>
                    <a:pt x="139208" y="538783"/>
                    <a:pt x="269392" y="538783"/>
                  </a:cubicBezTo>
                  <a:cubicBezTo>
                    <a:pt x="418172" y="538783"/>
                    <a:pt x="538783" y="418172"/>
                    <a:pt x="538783" y="269392"/>
                  </a:cubicBezTo>
                  <a:cubicBezTo>
                    <a:pt x="538783" y="139208"/>
                    <a:pt x="446440" y="30593"/>
                    <a:pt x="323683" y="5473"/>
                  </a:cubicBezTo>
                  <a:lnTo>
                    <a:pt x="2693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g239b454b505_0_89"/>
            <p:cNvSpPr/>
            <p:nvPr/>
          </p:nvSpPr>
          <p:spPr>
            <a:xfrm>
              <a:off x="1149793" y="1440984"/>
              <a:ext cx="541499" cy="541499"/>
            </a:xfrm>
            <a:custGeom>
              <a:rect b="b" l="l" r="r" t="t"/>
              <a:pathLst>
                <a:path extrusionOk="0" h="5282920" w="5282920">
                  <a:moveTo>
                    <a:pt x="2641460" y="2127222"/>
                  </a:moveTo>
                  <a:cubicBezTo>
                    <a:pt x="2925466" y="2127222"/>
                    <a:pt x="3155698" y="2357454"/>
                    <a:pt x="3155698" y="2641460"/>
                  </a:cubicBezTo>
                  <a:cubicBezTo>
                    <a:pt x="3155698" y="2925466"/>
                    <a:pt x="2925466" y="3155698"/>
                    <a:pt x="2641460" y="3155698"/>
                  </a:cubicBezTo>
                  <a:cubicBezTo>
                    <a:pt x="2357454" y="3155698"/>
                    <a:pt x="2127222" y="2925466"/>
                    <a:pt x="2127222" y="2641460"/>
                  </a:cubicBezTo>
                  <a:cubicBezTo>
                    <a:pt x="2127222" y="2357454"/>
                    <a:pt x="2357454" y="2127222"/>
                    <a:pt x="2641460" y="2127222"/>
                  </a:cubicBezTo>
                  <a:close/>
                  <a:moveTo>
                    <a:pt x="2641460" y="1599324"/>
                  </a:moveTo>
                  <a:cubicBezTo>
                    <a:pt x="2065904" y="1599324"/>
                    <a:pt x="1599323" y="2065904"/>
                    <a:pt x="1599323" y="2641460"/>
                  </a:cubicBezTo>
                  <a:cubicBezTo>
                    <a:pt x="1599323" y="3217015"/>
                    <a:pt x="2065904" y="3683596"/>
                    <a:pt x="2641460" y="3683596"/>
                  </a:cubicBezTo>
                  <a:cubicBezTo>
                    <a:pt x="3217015" y="3683596"/>
                    <a:pt x="3683596" y="3217015"/>
                    <a:pt x="3683596" y="2641460"/>
                  </a:cubicBezTo>
                  <a:cubicBezTo>
                    <a:pt x="3683596" y="2065904"/>
                    <a:pt x="3217015" y="1599324"/>
                    <a:pt x="2641460" y="1599324"/>
                  </a:cubicBezTo>
                  <a:close/>
                  <a:moveTo>
                    <a:pt x="2641460" y="1055087"/>
                  </a:moveTo>
                  <a:cubicBezTo>
                    <a:pt x="3517589" y="1055087"/>
                    <a:pt x="4227832" y="1765330"/>
                    <a:pt x="4227832" y="2641460"/>
                  </a:cubicBezTo>
                  <a:cubicBezTo>
                    <a:pt x="4227832" y="3517589"/>
                    <a:pt x="3517589" y="4227832"/>
                    <a:pt x="2641460" y="4227832"/>
                  </a:cubicBezTo>
                  <a:cubicBezTo>
                    <a:pt x="1765330" y="4227832"/>
                    <a:pt x="1055087" y="3517589"/>
                    <a:pt x="1055087" y="2641460"/>
                  </a:cubicBezTo>
                  <a:cubicBezTo>
                    <a:pt x="1055087" y="1765330"/>
                    <a:pt x="1765330" y="1055087"/>
                    <a:pt x="2641460" y="1055087"/>
                  </a:cubicBezTo>
                  <a:close/>
                  <a:moveTo>
                    <a:pt x="2641459" y="516968"/>
                  </a:moveTo>
                  <a:cubicBezTo>
                    <a:pt x="1468135" y="516968"/>
                    <a:pt x="516968" y="1468136"/>
                    <a:pt x="516968" y="2641459"/>
                  </a:cubicBezTo>
                  <a:cubicBezTo>
                    <a:pt x="516968" y="3814782"/>
                    <a:pt x="1468135" y="4765950"/>
                    <a:pt x="2641459" y="4765950"/>
                  </a:cubicBezTo>
                  <a:cubicBezTo>
                    <a:pt x="3814782" y="4765950"/>
                    <a:pt x="4765950" y="3814782"/>
                    <a:pt x="4765950" y="2641459"/>
                  </a:cubicBezTo>
                  <a:cubicBezTo>
                    <a:pt x="4765950" y="1468136"/>
                    <a:pt x="3814782" y="516968"/>
                    <a:pt x="2641459" y="516968"/>
                  </a:cubicBezTo>
                  <a:close/>
                  <a:moveTo>
                    <a:pt x="2641460" y="0"/>
                  </a:moveTo>
                  <a:cubicBezTo>
                    <a:pt x="4100298" y="0"/>
                    <a:pt x="5282920" y="1182623"/>
                    <a:pt x="5282920" y="2641460"/>
                  </a:cubicBezTo>
                  <a:cubicBezTo>
                    <a:pt x="5282920" y="4100298"/>
                    <a:pt x="4100298" y="5282920"/>
                    <a:pt x="2641460" y="5282920"/>
                  </a:cubicBezTo>
                  <a:cubicBezTo>
                    <a:pt x="1182622" y="5282920"/>
                    <a:pt x="0" y="4100298"/>
                    <a:pt x="0" y="2641460"/>
                  </a:cubicBezTo>
                  <a:cubicBezTo>
                    <a:pt x="0" y="1182623"/>
                    <a:pt x="1182622" y="0"/>
                    <a:pt x="26414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6" name="Google Shape;456;g239b454b505_0_89"/>
          <p:cNvGrpSpPr/>
          <p:nvPr/>
        </p:nvGrpSpPr>
        <p:grpSpPr>
          <a:xfrm>
            <a:off x="9806960" y="2872202"/>
            <a:ext cx="733029" cy="733028"/>
            <a:chOff x="1149792" y="1440984"/>
            <a:chExt cx="541500" cy="541499"/>
          </a:xfrm>
        </p:grpSpPr>
        <p:sp>
          <p:nvSpPr>
            <p:cNvPr id="457" name="Google Shape;457;g239b454b505_0_89"/>
            <p:cNvSpPr/>
            <p:nvPr/>
          </p:nvSpPr>
          <p:spPr>
            <a:xfrm>
              <a:off x="1149792" y="1440984"/>
              <a:ext cx="538784" cy="538784"/>
            </a:xfrm>
            <a:custGeom>
              <a:rect b="b" l="l" r="r" t="t"/>
              <a:pathLst>
                <a:path extrusionOk="0" h="538784" w="538784">
                  <a:moveTo>
                    <a:pt x="269392" y="216947"/>
                  </a:moveTo>
                  <a:cubicBezTo>
                    <a:pt x="240427" y="216947"/>
                    <a:pt x="216947" y="240427"/>
                    <a:pt x="216947" y="269392"/>
                  </a:cubicBezTo>
                  <a:cubicBezTo>
                    <a:pt x="216947" y="298356"/>
                    <a:pt x="240427" y="321837"/>
                    <a:pt x="269392" y="321837"/>
                  </a:cubicBezTo>
                  <a:cubicBezTo>
                    <a:pt x="298356" y="321837"/>
                    <a:pt x="321837" y="298356"/>
                    <a:pt x="321837" y="269392"/>
                  </a:cubicBezTo>
                  <a:cubicBezTo>
                    <a:pt x="321837" y="240427"/>
                    <a:pt x="298356" y="216947"/>
                    <a:pt x="269392" y="216947"/>
                  </a:cubicBezTo>
                  <a:close/>
                  <a:moveTo>
                    <a:pt x="269392" y="163109"/>
                  </a:moveTo>
                  <a:cubicBezTo>
                    <a:pt x="328090" y="163109"/>
                    <a:pt x="375675" y="210693"/>
                    <a:pt x="375675" y="269392"/>
                  </a:cubicBezTo>
                  <a:cubicBezTo>
                    <a:pt x="375675" y="328090"/>
                    <a:pt x="328090" y="375675"/>
                    <a:pt x="269392" y="375675"/>
                  </a:cubicBezTo>
                  <a:cubicBezTo>
                    <a:pt x="210693" y="375675"/>
                    <a:pt x="163108" y="328090"/>
                    <a:pt x="163108" y="269392"/>
                  </a:cubicBezTo>
                  <a:cubicBezTo>
                    <a:pt x="163108" y="210693"/>
                    <a:pt x="210693" y="163109"/>
                    <a:pt x="269392" y="163109"/>
                  </a:cubicBezTo>
                  <a:close/>
                  <a:moveTo>
                    <a:pt x="269392" y="107604"/>
                  </a:moveTo>
                  <a:cubicBezTo>
                    <a:pt x="180039" y="107604"/>
                    <a:pt x="107604" y="180039"/>
                    <a:pt x="107604" y="269392"/>
                  </a:cubicBezTo>
                  <a:cubicBezTo>
                    <a:pt x="107604" y="358744"/>
                    <a:pt x="180039" y="431179"/>
                    <a:pt x="269392" y="431179"/>
                  </a:cubicBezTo>
                  <a:cubicBezTo>
                    <a:pt x="358744" y="431179"/>
                    <a:pt x="431179" y="358744"/>
                    <a:pt x="431179" y="269392"/>
                  </a:cubicBezTo>
                  <a:cubicBezTo>
                    <a:pt x="431179" y="180039"/>
                    <a:pt x="358744" y="107604"/>
                    <a:pt x="269392" y="107604"/>
                  </a:cubicBezTo>
                  <a:close/>
                  <a:moveTo>
                    <a:pt x="269391" y="52724"/>
                  </a:moveTo>
                  <a:cubicBezTo>
                    <a:pt x="389054" y="52724"/>
                    <a:pt x="486059" y="149729"/>
                    <a:pt x="486059" y="269392"/>
                  </a:cubicBezTo>
                  <a:cubicBezTo>
                    <a:pt x="486059" y="389054"/>
                    <a:pt x="389054" y="486060"/>
                    <a:pt x="269391" y="486060"/>
                  </a:cubicBezTo>
                  <a:cubicBezTo>
                    <a:pt x="149729" y="486060"/>
                    <a:pt x="52723" y="389054"/>
                    <a:pt x="52723" y="269392"/>
                  </a:cubicBezTo>
                  <a:cubicBezTo>
                    <a:pt x="52723" y="149729"/>
                    <a:pt x="149729" y="52724"/>
                    <a:pt x="269391" y="52724"/>
                  </a:cubicBezTo>
                  <a:close/>
                  <a:moveTo>
                    <a:pt x="269392" y="0"/>
                  </a:moveTo>
                  <a:cubicBezTo>
                    <a:pt x="418173" y="0"/>
                    <a:pt x="538784" y="120611"/>
                    <a:pt x="538784" y="269392"/>
                  </a:cubicBezTo>
                  <a:cubicBezTo>
                    <a:pt x="538784" y="418173"/>
                    <a:pt x="418173" y="538784"/>
                    <a:pt x="269392" y="538784"/>
                  </a:cubicBezTo>
                  <a:cubicBezTo>
                    <a:pt x="120611" y="538784"/>
                    <a:pt x="0" y="418173"/>
                    <a:pt x="0" y="269392"/>
                  </a:cubicBezTo>
                  <a:lnTo>
                    <a:pt x="0" y="269392"/>
                  </a:lnTo>
                  <a:lnTo>
                    <a:pt x="5473" y="323683"/>
                  </a:lnTo>
                  <a:cubicBezTo>
                    <a:pt x="30593" y="446441"/>
                    <a:pt x="139208" y="538783"/>
                    <a:pt x="269392" y="538783"/>
                  </a:cubicBezTo>
                  <a:cubicBezTo>
                    <a:pt x="418172" y="538783"/>
                    <a:pt x="538783" y="418172"/>
                    <a:pt x="538783" y="269392"/>
                  </a:cubicBezTo>
                  <a:cubicBezTo>
                    <a:pt x="538783" y="139208"/>
                    <a:pt x="446440" y="30593"/>
                    <a:pt x="323683" y="5473"/>
                  </a:cubicBezTo>
                  <a:lnTo>
                    <a:pt x="2693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g239b454b505_0_89"/>
            <p:cNvSpPr/>
            <p:nvPr/>
          </p:nvSpPr>
          <p:spPr>
            <a:xfrm>
              <a:off x="1149793" y="1440984"/>
              <a:ext cx="541499" cy="541499"/>
            </a:xfrm>
            <a:custGeom>
              <a:rect b="b" l="l" r="r" t="t"/>
              <a:pathLst>
                <a:path extrusionOk="0" h="5282920" w="5282920">
                  <a:moveTo>
                    <a:pt x="2641460" y="2127222"/>
                  </a:moveTo>
                  <a:cubicBezTo>
                    <a:pt x="2925466" y="2127222"/>
                    <a:pt x="3155698" y="2357454"/>
                    <a:pt x="3155698" y="2641460"/>
                  </a:cubicBezTo>
                  <a:cubicBezTo>
                    <a:pt x="3155698" y="2925466"/>
                    <a:pt x="2925466" y="3155698"/>
                    <a:pt x="2641460" y="3155698"/>
                  </a:cubicBezTo>
                  <a:cubicBezTo>
                    <a:pt x="2357454" y="3155698"/>
                    <a:pt x="2127222" y="2925466"/>
                    <a:pt x="2127222" y="2641460"/>
                  </a:cubicBezTo>
                  <a:cubicBezTo>
                    <a:pt x="2127222" y="2357454"/>
                    <a:pt x="2357454" y="2127222"/>
                    <a:pt x="2641460" y="2127222"/>
                  </a:cubicBezTo>
                  <a:close/>
                  <a:moveTo>
                    <a:pt x="2641460" y="1599324"/>
                  </a:moveTo>
                  <a:cubicBezTo>
                    <a:pt x="2065904" y="1599324"/>
                    <a:pt x="1599323" y="2065904"/>
                    <a:pt x="1599323" y="2641460"/>
                  </a:cubicBezTo>
                  <a:cubicBezTo>
                    <a:pt x="1599323" y="3217015"/>
                    <a:pt x="2065904" y="3683596"/>
                    <a:pt x="2641460" y="3683596"/>
                  </a:cubicBezTo>
                  <a:cubicBezTo>
                    <a:pt x="3217015" y="3683596"/>
                    <a:pt x="3683596" y="3217015"/>
                    <a:pt x="3683596" y="2641460"/>
                  </a:cubicBezTo>
                  <a:cubicBezTo>
                    <a:pt x="3683596" y="2065904"/>
                    <a:pt x="3217015" y="1599324"/>
                    <a:pt x="2641460" y="1599324"/>
                  </a:cubicBezTo>
                  <a:close/>
                  <a:moveTo>
                    <a:pt x="2641460" y="1055087"/>
                  </a:moveTo>
                  <a:cubicBezTo>
                    <a:pt x="3517589" y="1055087"/>
                    <a:pt x="4227832" y="1765330"/>
                    <a:pt x="4227832" y="2641460"/>
                  </a:cubicBezTo>
                  <a:cubicBezTo>
                    <a:pt x="4227832" y="3517589"/>
                    <a:pt x="3517589" y="4227832"/>
                    <a:pt x="2641460" y="4227832"/>
                  </a:cubicBezTo>
                  <a:cubicBezTo>
                    <a:pt x="1765330" y="4227832"/>
                    <a:pt x="1055087" y="3517589"/>
                    <a:pt x="1055087" y="2641460"/>
                  </a:cubicBezTo>
                  <a:cubicBezTo>
                    <a:pt x="1055087" y="1765330"/>
                    <a:pt x="1765330" y="1055087"/>
                    <a:pt x="2641460" y="1055087"/>
                  </a:cubicBezTo>
                  <a:close/>
                  <a:moveTo>
                    <a:pt x="2641459" y="516968"/>
                  </a:moveTo>
                  <a:cubicBezTo>
                    <a:pt x="1468135" y="516968"/>
                    <a:pt x="516968" y="1468136"/>
                    <a:pt x="516968" y="2641459"/>
                  </a:cubicBezTo>
                  <a:cubicBezTo>
                    <a:pt x="516968" y="3814782"/>
                    <a:pt x="1468135" y="4765950"/>
                    <a:pt x="2641459" y="4765950"/>
                  </a:cubicBezTo>
                  <a:cubicBezTo>
                    <a:pt x="3814782" y="4765950"/>
                    <a:pt x="4765950" y="3814782"/>
                    <a:pt x="4765950" y="2641459"/>
                  </a:cubicBezTo>
                  <a:cubicBezTo>
                    <a:pt x="4765950" y="1468136"/>
                    <a:pt x="3814782" y="516968"/>
                    <a:pt x="2641459" y="516968"/>
                  </a:cubicBezTo>
                  <a:close/>
                  <a:moveTo>
                    <a:pt x="2641460" y="0"/>
                  </a:moveTo>
                  <a:cubicBezTo>
                    <a:pt x="4100298" y="0"/>
                    <a:pt x="5282920" y="1182623"/>
                    <a:pt x="5282920" y="2641460"/>
                  </a:cubicBezTo>
                  <a:cubicBezTo>
                    <a:pt x="5282920" y="4100298"/>
                    <a:pt x="4100298" y="5282920"/>
                    <a:pt x="2641460" y="5282920"/>
                  </a:cubicBezTo>
                  <a:cubicBezTo>
                    <a:pt x="1182622" y="5282920"/>
                    <a:pt x="0" y="4100298"/>
                    <a:pt x="0" y="2641460"/>
                  </a:cubicBezTo>
                  <a:cubicBezTo>
                    <a:pt x="0" y="1182623"/>
                    <a:pt x="1182622" y="0"/>
                    <a:pt x="2641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9" name="Google Shape;459;g239b454b505_0_89"/>
          <p:cNvSpPr txBox="1"/>
          <p:nvPr/>
        </p:nvSpPr>
        <p:spPr>
          <a:xfrm>
            <a:off x="4974780" y="3879212"/>
            <a:ext cx="27435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55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5008A"/>
              </a:buClr>
              <a:buSzPct val="100000"/>
              <a:buFont typeface="Calibri"/>
              <a:buNone/>
            </a:pPr>
            <a:r>
              <a:rPr b="1" lang="en-US" sz="2400">
                <a:solidFill>
                  <a:srgbClr val="45008A"/>
                </a:solidFill>
                <a:latin typeface="Calibri"/>
                <a:ea typeface="Calibri"/>
                <a:cs typeface="Calibri"/>
                <a:sym typeface="Calibri"/>
              </a:rPr>
              <a:t>May school board members and school employees advocate in favor of passing a bond election? </a:t>
            </a:r>
            <a:endParaRPr/>
          </a:p>
        </p:txBody>
      </p:sp>
      <p:sp>
        <p:nvSpPr>
          <p:cNvPr id="460" name="Google Shape;460;g239b454b505_0_89"/>
          <p:cNvSpPr txBox="1"/>
          <p:nvPr/>
        </p:nvSpPr>
        <p:spPr>
          <a:xfrm>
            <a:off x="8796140" y="3815882"/>
            <a:ext cx="27435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625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7806"/>
              </a:buClr>
              <a:buSzPct val="100000"/>
              <a:buFont typeface="Calibri"/>
              <a:buNone/>
            </a:pPr>
            <a:r>
              <a:rPr b="1" lang="en-US" sz="2400">
                <a:solidFill>
                  <a:srgbClr val="927806"/>
                </a:solidFill>
                <a:latin typeface="Calibri"/>
                <a:ea typeface="Calibri"/>
                <a:cs typeface="Calibri"/>
                <a:sym typeface="Calibri"/>
              </a:rPr>
              <a:t>May board members use their own time and money to campaign in favor of the bonds? </a:t>
            </a:r>
            <a:endParaRPr/>
          </a:p>
        </p:txBody>
      </p:sp>
      <p:pic>
        <p:nvPicPr>
          <p:cNvPr descr="single_dart.png" id="461" name="Google Shape;461;g239b454b505_0_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4770174" y="1075496"/>
            <a:ext cx="1606684" cy="2149117"/>
          </a:xfrm>
          <a:prstGeom prst="rect">
            <a:avLst/>
          </a:prstGeom>
          <a:noFill/>
          <a:ln>
            <a:noFill/>
          </a:ln>
          <a:effectLst>
            <a:outerShdw blurRad="88900" rotWithShape="0" algn="tl" dir="4860000" dist="38100">
              <a:srgbClr val="333333">
                <a:alpha val="47840"/>
              </a:srgbClr>
            </a:outerShdw>
          </a:effectLst>
        </p:spPr>
      </p:pic>
      <p:pic>
        <p:nvPicPr>
          <p:cNvPr descr="single_dart.png" id="462" name="Google Shape;462;g239b454b505_0_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8578910" y="1075497"/>
            <a:ext cx="1606684" cy="2149117"/>
          </a:xfrm>
          <a:prstGeom prst="rect">
            <a:avLst/>
          </a:prstGeom>
          <a:noFill/>
          <a:ln>
            <a:noFill/>
          </a:ln>
          <a:effectLst>
            <a:outerShdw blurRad="88900" rotWithShape="0" algn="tl" dir="4860000" dist="38100">
              <a:srgbClr val="333333">
                <a:alpha val="47840"/>
              </a:srgbClr>
            </a:outerShdw>
          </a:effectLst>
        </p:spPr>
      </p:pic>
      <p:pic>
        <p:nvPicPr>
          <p:cNvPr descr="single_dart.png" id="463" name="Google Shape;463;g239b454b505_0_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-3372956">
            <a:off x="12645524" y="2206764"/>
            <a:ext cx="1606684" cy="2149117"/>
          </a:xfrm>
          <a:prstGeom prst="rect">
            <a:avLst/>
          </a:prstGeom>
          <a:noFill/>
          <a:ln>
            <a:noFill/>
          </a:ln>
          <a:effectLst>
            <a:outerShdw blurRad="88900" rotWithShape="0" algn="tl" dir="4860000" dist="38100">
              <a:srgbClr val="333333">
                <a:alpha val="47840"/>
              </a:srgbClr>
            </a:outerShdw>
          </a:effectLst>
        </p:spPr>
      </p:pic>
      <p:sp>
        <p:nvSpPr>
          <p:cNvPr id="464" name="Google Shape;464;g239b454b505_0_89"/>
          <p:cNvSpPr txBox="1"/>
          <p:nvPr/>
        </p:nvSpPr>
        <p:spPr>
          <a:xfrm>
            <a:off x="513808" y="164468"/>
            <a:ext cx="77724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 ELECTION</a:t>
            </a:r>
            <a:endParaRPr/>
          </a:p>
        </p:txBody>
      </p:sp>
      <p:sp>
        <p:nvSpPr>
          <p:cNvPr id="465" name="Google Shape;465;g239b454b505_0_89"/>
          <p:cNvSpPr txBox="1"/>
          <p:nvPr/>
        </p:nvSpPr>
        <p:spPr>
          <a:xfrm>
            <a:off x="1009975" y="4648200"/>
            <a:ext cx="33270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</a:pPr>
            <a:r>
              <a:rPr lang="en-U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Yes, public funds can pay for the dissemination of factual information but not advocacy.</a:t>
            </a:r>
            <a:endParaRPr/>
          </a:p>
        </p:txBody>
      </p:sp>
      <p:sp>
        <p:nvSpPr>
          <p:cNvPr id="466" name="Google Shape;466;g239b454b505_0_89"/>
          <p:cNvSpPr/>
          <p:nvPr/>
        </p:nvSpPr>
        <p:spPr>
          <a:xfrm>
            <a:off x="1309004" y="3524575"/>
            <a:ext cx="2679600" cy="329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175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Question 1</a:t>
            </a:r>
            <a:endParaRPr/>
          </a:p>
        </p:txBody>
      </p:sp>
      <p:grpSp>
        <p:nvGrpSpPr>
          <p:cNvPr id="467" name="Google Shape;467;g239b454b505_0_89"/>
          <p:cNvGrpSpPr/>
          <p:nvPr/>
        </p:nvGrpSpPr>
        <p:grpSpPr>
          <a:xfrm>
            <a:off x="2365768" y="2872202"/>
            <a:ext cx="733029" cy="733028"/>
            <a:chOff x="1149792" y="1440984"/>
            <a:chExt cx="541500" cy="541499"/>
          </a:xfrm>
        </p:grpSpPr>
        <p:sp>
          <p:nvSpPr>
            <p:cNvPr id="468" name="Google Shape;468;g239b454b505_0_89"/>
            <p:cNvSpPr/>
            <p:nvPr/>
          </p:nvSpPr>
          <p:spPr>
            <a:xfrm>
              <a:off x="1149792" y="1440984"/>
              <a:ext cx="538784" cy="538784"/>
            </a:xfrm>
            <a:custGeom>
              <a:rect b="b" l="l" r="r" t="t"/>
              <a:pathLst>
                <a:path extrusionOk="0" h="538784" w="538784">
                  <a:moveTo>
                    <a:pt x="269392" y="216947"/>
                  </a:moveTo>
                  <a:cubicBezTo>
                    <a:pt x="240427" y="216947"/>
                    <a:pt x="216947" y="240427"/>
                    <a:pt x="216947" y="269392"/>
                  </a:cubicBezTo>
                  <a:cubicBezTo>
                    <a:pt x="216947" y="298356"/>
                    <a:pt x="240427" y="321837"/>
                    <a:pt x="269392" y="321837"/>
                  </a:cubicBezTo>
                  <a:cubicBezTo>
                    <a:pt x="298356" y="321837"/>
                    <a:pt x="321837" y="298356"/>
                    <a:pt x="321837" y="269392"/>
                  </a:cubicBezTo>
                  <a:cubicBezTo>
                    <a:pt x="321837" y="240427"/>
                    <a:pt x="298356" y="216947"/>
                    <a:pt x="269392" y="216947"/>
                  </a:cubicBezTo>
                  <a:close/>
                  <a:moveTo>
                    <a:pt x="269392" y="163109"/>
                  </a:moveTo>
                  <a:cubicBezTo>
                    <a:pt x="328090" y="163109"/>
                    <a:pt x="375675" y="210693"/>
                    <a:pt x="375675" y="269392"/>
                  </a:cubicBezTo>
                  <a:cubicBezTo>
                    <a:pt x="375675" y="328090"/>
                    <a:pt x="328090" y="375675"/>
                    <a:pt x="269392" y="375675"/>
                  </a:cubicBezTo>
                  <a:cubicBezTo>
                    <a:pt x="210693" y="375675"/>
                    <a:pt x="163108" y="328090"/>
                    <a:pt x="163108" y="269392"/>
                  </a:cubicBezTo>
                  <a:cubicBezTo>
                    <a:pt x="163108" y="210693"/>
                    <a:pt x="210693" y="163109"/>
                    <a:pt x="269392" y="163109"/>
                  </a:cubicBezTo>
                  <a:close/>
                  <a:moveTo>
                    <a:pt x="269392" y="107604"/>
                  </a:moveTo>
                  <a:cubicBezTo>
                    <a:pt x="180039" y="107604"/>
                    <a:pt x="107604" y="180039"/>
                    <a:pt x="107604" y="269392"/>
                  </a:cubicBezTo>
                  <a:cubicBezTo>
                    <a:pt x="107604" y="358744"/>
                    <a:pt x="180039" y="431179"/>
                    <a:pt x="269392" y="431179"/>
                  </a:cubicBezTo>
                  <a:cubicBezTo>
                    <a:pt x="358744" y="431179"/>
                    <a:pt x="431179" y="358744"/>
                    <a:pt x="431179" y="269392"/>
                  </a:cubicBezTo>
                  <a:cubicBezTo>
                    <a:pt x="431179" y="180039"/>
                    <a:pt x="358744" y="107604"/>
                    <a:pt x="269392" y="107604"/>
                  </a:cubicBezTo>
                  <a:close/>
                  <a:moveTo>
                    <a:pt x="269391" y="52724"/>
                  </a:moveTo>
                  <a:cubicBezTo>
                    <a:pt x="389054" y="52724"/>
                    <a:pt x="486059" y="149729"/>
                    <a:pt x="486059" y="269392"/>
                  </a:cubicBezTo>
                  <a:cubicBezTo>
                    <a:pt x="486059" y="389054"/>
                    <a:pt x="389054" y="486060"/>
                    <a:pt x="269391" y="486060"/>
                  </a:cubicBezTo>
                  <a:cubicBezTo>
                    <a:pt x="149729" y="486060"/>
                    <a:pt x="52723" y="389054"/>
                    <a:pt x="52723" y="269392"/>
                  </a:cubicBezTo>
                  <a:cubicBezTo>
                    <a:pt x="52723" y="149729"/>
                    <a:pt x="149729" y="52724"/>
                    <a:pt x="269391" y="52724"/>
                  </a:cubicBezTo>
                  <a:close/>
                  <a:moveTo>
                    <a:pt x="269392" y="0"/>
                  </a:moveTo>
                  <a:cubicBezTo>
                    <a:pt x="418173" y="0"/>
                    <a:pt x="538784" y="120611"/>
                    <a:pt x="538784" y="269392"/>
                  </a:cubicBezTo>
                  <a:cubicBezTo>
                    <a:pt x="538784" y="418173"/>
                    <a:pt x="418173" y="538784"/>
                    <a:pt x="269392" y="538784"/>
                  </a:cubicBezTo>
                  <a:cubicBezTo>
                    <a:pt x="120611" y="538784"/>
                    <a:pt x="0" y="418173"/>
                    <a:pt x="0" y="269392"/>
                  </a:cubicBezTo>
                  <a:lnTo>
                    <a:pt x="0" y="269392"/>
                  </a:lnTo>
                  <a:lnTo>
                    <a:pt x="5473" y="323683"/>
                  </a:lnTo>
                  <a:cubicBezTo>
                    <a:pt x="30593" y="446441"/>
                    <a:pt x="139208" y="538783"/>
                    <a:pt x="269392" y="538783"/>
                  </a:cubicBezTo>
                  <a:cubicBezTo>
                    <a:pt x="418172" y="538783"/>
                    <a:pt x="538783" y="418172"/>
                    <a:pt x="538783" y="269392"/>
                  </a:cubicBezTo>
                  <a:cubicBezTo>
                    <a:pt x="538783" y="139208"/>
                    <a:pt x="446440" y="30593"/>
                    <a:pt x="323683" y="5473"/>
                  </a:cubicBezTo>
                  <a:lnTo>
                    <a:pt x="2693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g239b454b505_0_89"/>
            <p:cNvSpPr/>
            <p:nvPr/>
          </p:nvSpPr>
          <p:spPr>
            <a:xfrm>
              <a:off x="1149793" y="1440984"/>
              <a:ext cx="541499" cy="541499"/>
            </a:xfrm>
            <a:custGeom>
              <a:rect b="b" l="l" r="r" t="t"/>
              <a:pathLst>
                <a:path extrusionOk="0" h="5282920" w="5282920">
                  <a:moveTo>
                    <a:pt x="2641460" y="2127222"/>
                  </a:moveTo>
                  <a:cubicBezTo>
                    <a:pt x="2925466" y="2127222"/>
                    <a:pt x="3155698" y="2357454"/>
                    <a:pt x="3155698" y="2641460"/>
                  </a:cubicBezTo>
                  <a:cubicBezTo>
                    <a:pt x="3155698" y="2925466"/>
                    <a:pt x="2925466" y="3155698"/>
                    <a:pt x="2641460" y="3155698"/>
                  </a:cubicBezTo>
                  <a:cubicBezTo>
                    <a:pt x="2357454" y="3155698"/>
                    <a:pt x="2127222" y="2925466"/>
                    <a:pt x="2127222" y="2641460"/>
                  </a:cubicBezTo>
                  <a:cubicBezTo>
                    <a:pt x="2127222" y="2357454"/>
                    <a:pt x="2357454" y="2127222"/>
                    <a:pt x="2641460" y="2127222"/>
                  </a:cubicBezTo>
                  <a:close/>
                  <a:moveTo>
                    <a:pt x="2641460" y="1599324"/>
                  </a:moveTo>
                  <a:cubicBezTo>
                    <a:pt x="2065904" y="1599324"/>
                    <a:pt x="1599323" y="2065904"/>
                    <a:pt x="1599323" y="2641460"/>
                  </a:cubicBezTo>
                  <a:cubicBezTo>
                    <a:pt x="1599323" y="3217015"/>
                    <a:pt x="2065904" y="3683596"/>
                    <a:pt x="2641460" y="3683596"/>
                  </a:cubicBezTo>
                  <a:cubicBezTo>
                    <a:pt x="3217015" y="3683596"/>
                    <a:pt x="3683596" y="3217015"/>
                    <a:pt x="3683596" y="2641460"/>
                  </a:cubicBezTo>
                  <a:cubicBezTo>
                    <a:pt x="3683596" y="2065904"/>
                    <a:pt x="3217015" y="1599324"/>
                    <a:pt x="2641460" y="1599324"/>
                  </a:cubicBezTo>
                  <a:close/>
                  <a:moveTo>
                    <a:pt x="2641460" y="1055087"/>
                  </a:moveTo>
                  <a:cubicBezTo>
                    <a:pt x="3517589" y="1055087"/>
                    <a:pt x="4227832" y="1765330"/>
                    <a:pt x="4227832" y="2641460"/>
                  </a:cubicBezTo>
                  <a:cubicBezTo>
                    <a:pt x="4227832" y="3517589"/>
                    <a:pt x="3517589" y="4227832"/>
                    <a:pt x="2641460" y="4227832"/>
                  </a:cubicBezTo>
                  <a:cubicBezTo>
                    <a:pt x="1765330" y="4227832"/>
                    <a:pt x="1055087" y="3517589"/>
                    <a:pt x="1055087" y="2641460"/>
                  </a:cubicBezTo>
                  <a:cubicBezTo>
                    <a:pt x="1055087" y="1765330"/>
                    <a:pt x="1765330" y="1055087"/>
                    <a:pt x="2641460" y="1055087"/>
                  </a:cubicBezTo>
                  <a:close/>
                  <a:moveTo>
                    <a:pt x="2641459" y="516968"/>
                  </a:moveTo>
                  <a:cubicBezTo>
                    <a:pt x="1468135" y="516968"/>
                    <a:pt x="516968" y="1468136"/>
                    <a:pt x="516968" y="2641459"/>
                  </a:cubicBezTo>
                  <a:cubicBezTo>
                    <a:pt x="516968" y="3814782"/>
                    <a:pt x="1468135" y="4765950"/>
                    <a:pt x="2641459" y="4765950"/>
                  </a:cubicBezTo>
                  <a:cubicBezTo>
                    <a:pt x="3814782" y="4765950"/>
                    <a:pt x="4765950" y="3814782"/>
                    <a:pt x="4765950" y="2641459"/>
                  </a:cubicBezTo>
                  <a:cubicBezTo>
                    <a:pt x="4765950" y="1468136"/>
                    <a:pt x="3814782" y="516968"/>
                    <a:pt x="2641459" y="516968"/>
                  </a:cubicBezTo>
                  <a:close/>
                  <a:moveTo>
                    <a:pt x="2641460" y="0"/>
                  </a:moveTo>
                  <a:cubicBezTo>
                    <a:pt x="4100298" y="0"/>
                    <a:pt x="5282920" y="1182623"/>
                    <a:pt x="5282920" y="2641460"/>
                  </a:cubicBezTo>
                  <a:cubicBezTo>
                    <a:pt x="5282920" y="4100298"/>
                    <a:pt x="4100298" y="5282920"/>
                    <a:pt x="2641460" y="5282920"/>
                  </a:cubicBezTo>
                  <a:cubicBezTo>
                    <a:pt x="1182622" y="5282920"/>
                    <a:pt x="0" y="4100298"/>
                    <a:pt x="0" y="2641460"/>
                  </a:cubicBezTo>
                  <a:cubicBezTo>
                    <a:pt x="0" y="1182623"/>
                    <a:pt x="1182622" y="0"/>
                    <a:pt x="2641460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0" name="Google Shape;470;g239b454b505_0_89"/>
          <p:cNvSpPr txBox="1"/>
          <p:nvPr/>
        </p:nvSpPr>
        <p:spPr>
          <a:xfrm>
            <a:off x="1301719" y="3847665"/>
            <a:ext cx="27435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00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Calibri"/>
              <a:buNone/>
            </a:pPr>
            <a:r>
              <a:rPr b="1" lang="en-US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May public funds be used to communicate anything about a bond election?</a:t>
            </a:r>
            <a:endParaRPr/>
          </a:p>
        </p:txBody>
      </p:sp>
      <p:pic>
        <p:nvPicPr>
          <p:cNvPr descr="single_dart.png" id="471" name="Google Shape;471;g239b454b505_0_8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1148623" y="1105126"/>
            <a:ext cx="1606684" cy="2149117"/>
          </a:xfrm>
          <a:prstGeom prst="rect">
            <a:avLst/>
          </a:prstGeom>
          <a:noFill/>
          <a:ln>
            <a:noFill/>
          </a:ln>
          <a:effectLst>
            <a:outerShdw blurRad="88900" rotWithShape="0" algn="tl" dir="4860000" dist="38100">
              <a:srgbClr val="333333">
                <a:alpha val="4784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90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7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7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239b454b505_0_151"/>
          <p:cNvSpPr/>
          <p:nvPr/>
        </p:nvSpPr>
        <p:spPr>
          <a:xfrm rot="10800000">
            <a:off x="13734" y="465816"/>
            <a:ext cx="5826597" cy="5867705"/>
          </a:xfrm>
          <a:custGeom>
            <a:rect b="b" l="l" r="r" t="t"/>
            <a:pathLst>
              <a:path extrusionOk="0" h="5867705" w="5826597">
                <a:moveTo>
                  <a:pt x="4528637" y="0"/>
                </a:moveTo>
                <a:lnTo>
                  <a:pt x="5826597" y="0"/>
                </a:lnTo>
                <a:lnTo>
                  <a:pt x="5826597" y="1354265"/>
                </a:lnTo>
                <a:lnTo>
                  <a:pt x="5780845" y="1366029"/>
                </a:lnTo>
                <a:cubicBezTo>
                  <a:pt x="5710350" y="1380455"/>
                  <a:pt x="5637359" y="1388030"/>
                  <a:pt x="5562598" y="1388030"/>
                </a:cubicBezTo>
                <a:cubicBezTo>
                  <a:pt x="4964516" y="1388030"/>
                  <a:pt x="4479674" y="903188"/>
                  <a:pt x="4479674" y="305105"/>
                </a:cubicBezTo>
                <a:cubicBezTo>
                  <a:pt x="4479674" y="230345"/>
                  <a:pt x="4487250" y="157354"/>
                  <a:pt x="4501675" y="86859"/>
                </a:cubicBezTo>
                <a:close/>
                <a:moveTo>
                  <a:pt x="2237293" y="0"/>
                </a:moveTo>
                <a:lnTo>
                  <a:pt x="3391632" y="0"/>
                </a:lnTo>
                <a:lnTo>
                  <a:pt x="3379313" y="80719"/>
                </a:lnTo>
                <a:cubicBezTo>
                  <a:pt x="3371820" y="154495"/>
                  <a:pt x="3367982" y="229352"/>
                  <a:pt x="3367982" y="305105"/>
                </a:cubicBezTo>
                <a:cubicBezTo>
                  <a:pt x="3367982" y="1517156"/>
                  <a:pt x="4350546" y="2499720"/>
                  <a:pt x="5562598" y="2499720"/>
                </a:cubicBezTo>
                <a:cubicBezTo>
                  <a:pt x="5638351" y="2499720"/>
                  <a:pt x="5713208" y="2495882"/>
                  <a:pt x="5786984" y="2488390"/>
                </a:cubicBezTo>
                <a:lnTo>
                  <a:pt x="5826597" y="2482344"/>
                </a:lnTo>
                <a:lnTo>
                  <a:pt x="5826597" y="3634467"/>
                </a:lnTo>
                <a:lnTo>
                  <a:pt x="5734511" y="3641469"/>
                </a:lnTo>
                <a:cubicBezTo>
                  <a:pt x="5677571" y="3644356"/>
                  <a:pt x="5620255" y="3645816"/>
                  <a:pt x="5562598" y="3645816"/>
                </a:cubicBezTo>
                <a:cubicBezTo>
                  <a:pt x="3717573" y="3645816"/>
                  <a:pt x="2221886" y="2150128"/>
                  <a:pt x="2221886" y="305105"/>
                </a:cubicBezTo>
                <a:close/>
                <a:moveTo>
                  <a:pt x="8672" y="0"/>
                </a:moveTo>
                <a:lnTo>
                  <a:pt x="1104079" y="0"/>
                </a:lnTo>
                <a:lnTo>
                  <a:pt x="1088673" y="305103"/>
                </a:lnTo>
                <a:cubicBezTo>
                  <a:pt x="1088673" y="2775982"/>
                  <a:pt x="3091716" y="4779028"/>
                  <a:pt x="5562596" y="4779028"/>
                </a:cubicBezTo>
                <a:cubicBezTo>
                  <a:pt x="5639811" y="4779028"/>
                  <a:pt x="5716569" y="4777072"/>
                  <a:pt x="5792823" y="4773207"/>
                </a:cubicBezTo>
                <a:lnTo>
                  <a:pt x="5826597" y="4770639"/>
                </a:lnTo>
                <a:lnTo>
                  <a:pt x="5826597" y="5861030"/>
                </a:lnTo>
                <a:lnTo>
                  <a:pt x="5562598" y="5867705"/>
                </a:lnTo>
                <a:cubicBezTo>
                  <a:pt x="2490460" y="5867705"/>
                  <a:pt x="0" y="3377244"/>
                  <a:pt x="0" y="305105"/>
                </a:cubicBezTo>
                <a:cubicBezTo>
                  <a:pt x="0" y="209101"/>
                  <a:pt x="2433" y="113665"/>
                  <a:pt x="7239" y="18855"/>
                </a:cubicBez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g239b454b505_0_151"/>
          <p:cNvSpPr txBox="1"/>
          <p:nvPr/>
        </p:nvSpPr>
        <p:spPr>
          <a:xfrm>
            <a:off x="926825" y="4416363"/>
            <a:ext cx="3820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</a:pPr>
            <a:r>
              <a:rPr lang="en-U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No, but board members should still be cautious with email. TASB suggests using personal (not school) computers and email accounts for Bond communications. </a:t>
            </a:r>
            <a:endParaRPr/>
          </a:p>
        </p:txBody>
      </p:sp>
      <p:sp>
        <p:nvSpPr>
          <p:cNvPr id="478" name="Google Shape;478;g239b454b505_0_151"/>
          <p:cNvSpPr txBox="1"/>
          <p:nvPr/>
        </p:nvSpPr>
        <p:spPr>
          <a:xfrm>
            <a:off x="7015963" y="4384700"/>
            <a:ext cx="30420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</a:pPr>
            <a:r>
              <a:rPr lang="en-U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No. When engaging in advocacy using his or her own time and resources, a trustee need not conceal his or her position or claim to be acting as a private citizen.</a:t>
            </a:r>
            <a:endParaRPr/>
          </a:p>
        </p:txBody>
      </p:sp>
      <p:cxnSp>
        <p:nvCxnSpPr>
          <p:cNvPr id="479" name="Google Shape;479;g239b454b505_0_151"/>
          <p:cNvCxnSpPr/>
          <p:nvPr/>
        </p:nvCxnSpPr>
        <p:spPr>
          <a:xfrm>
            <a:off x="-101600" y="3240953"/>
            <a:ext cx="12165900" cy="0"/>
          </a:xfrm>
          <a:prstGeom prst="straightConnector1">
            <a:avLst/>
          </a:prstGeom>
          <a:noFill/>
          <a:ln cap="flat" cmpd="sng" w="22225">
            <a:solidFill>
              <a:srgbClr val="595959"/>
            </a:solidFill>
            <a:prstDash val="dash"/>
            <a:miter lim="800000"/>
            <a:headEnd len="lg" w="lg" type="none"/>
            <a:tailEnd len="lg" w="lg" type="triangle"/>
          </a:ln>
        </p:spPr>
      </p:cxnSp>
      <p:sp>
        <p:nvSpPr>
          <p:cNvPr id="480" name="Google Shape;480;g239b454b505_0_151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gradFill>
            <a:gsLst>
              <a:gs pos="0">
                <a:srgbClr val="600000"/>
              </a:gs>
              <a:gs pos="7000">
                <a:srgbClr val="600000"/>
              </a:gs>
              <a:gs pos="48000">
                <a:schemeClr val="accent2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g239b454b505_0_151"/>
          <p:cNvSpPr txBox="1"/>
          <p:nvPr/>
        </p:nvSpPr>
        <p:spPr>
          <a:xfrm>
            <a:off x="141375" y="6168450"/>
            <a:ext cx="11863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TASB - DO’S AND DON’TS FOR BOARD MEMBERS</a:t>
            </a:r>
            <a:endParaRPr b="1" sz="4400"/>
          </a:p>
        </p:txBody>
      </p:sp>
      <p:sp>
        <p:nvSpPr>
          <p:cNvPr id="482" name="Google Shape;482;g239b454b505_0_151"/>
          <p:cNvSpPr/>
          <p:nvPr/>
        </p:nvSpPr>
        <p:spPr>
          <a:xfrm>
            <a:off x="1894599" y="3485288"/>
            <a:ext cx="1910100" cy="329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1750">
            <a:solidFill>
              <a:srgbClr val="45008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45008A"/>
                </a:solidFill>
                <a:latin typeface="Calibri"/>
                <a:ea typeface="Calibri"/>
                <a:cs typeface="Calibri"/>
                <a:sym typeface="Calibri"/>
              </a:rPr>
              <a:t>Question</a:t>
            </a:r>
            <a:r>
              <a:rPr b="1" lang="en-US" sz="2400">
                <a:solidFill>
                  <a:srgbClr val="45008A"/>
                </a:solidFill>
                <a:latin typeface="Calibri"/>
                <a:ea typeface="Calibri"/>
                <a:cs typeface="Calibri"/>
                <a:sym typeface="Calibri"/>
              </a:rPr>
              <a:t> 4</a:t>
            </a:r>
            <a:endParaRPr/>
          </a:p>
        </p:txBody>
      </p:sp>
      <p:sp>
        <p:nvSpPr>
          <p:cNvPr id="483" name="Google Shape;483;g239b454b505_0_151"/>
          <p:cNvSpPr/>
          <p:nvPr/>
        </p:nvSpPr>
        <p:spPr>
          <a:xfrm>
            <a:off x="7232713" y="3516950"/>
            <a:ext cx="2310000" cy="329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175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927806"/>
                </a:solidFill>
                <a:latin typeface="Calibri"/>
                <a:ea typeface="Calibri"/>
                <a:cs typeface="Calibri"/>
                <a:sym typeface="Calibri"/>
              </a:rPr>
              <a:t>Question 5</a:t>
            </a:r>
            <a:endParaRPr/>
          </a:p>
        </p:txBody>
      </p:sp>
      <p:grpSp>
        <p:nvGrpSpPr>
          <p:cNvPr id="484" name="Google Shape;484;g239b454b505_0_151"/>
          <p:cNvGrpSpPr/>
          <p:nvPr/>
        </p:nvGrpSpPr>
        <p:grpSpPr>
          <a:xfrm>
            <a:off x="2519731" y="2832914"/>
            <a:ext cx="733029" cy="733028"/>
            <a:chOff x="1149792" y="1440984"/>
            <a:chExt cx="541500" cy="541499"/>
          </a:xfrm>
        </p:grpSpPr>
        <p:sp>
          <p:nvSpPr>
            <p:cNvPr id="485" name="Google Shape;485;g239b454b505_0_151"/>
            <p:cNvSpPr/>
            <p:nvPr/>
          </p:nvSpPr>
          <p:spPr>
            <a:xfrm>
              <a:off x="1149792" y="1440984"/>
              <a:ext cx="538784" cy="538784"/>
            </a:xfrm>
            <a:custGeom>
              <a:rect b="b" l="l" r="r" t="t"/>
              <a:pathLst>
                <a:path extrusionOk="0" h="538784" w="538784">
                  <a:moveTo>
                    <a:pt x="269392" y="216947"/>
                  </a:moveTo>
                  <a:cubicBezTo>
                    <a:pt x="240427" y="216947"/>
                    <a:pt x="216947" y="240427"/>
                    <a:pt x="216947" y="269392"/>
                  </a:cubicBezTo>
                  <a:cubicBezTo>
                    <a:pt x="216947" y="298356"/>
                    <a:pt x="240427" y="321837"/>
                    <a:pt x="269392" y="321837"/>
                  </a:cubicBezTo>
                  <a:cubicBezTo>
                    <a:pt x="298356" y="321837"/>
                    <a:pt x="321837" y="298356"/>
                    <a:pt x="321837" y="269392"/>
                  </a:cubicBezTo>
                  <a:cubicBezTo>
                    <a:pt x="321837" y="240427"/>
                    <a:pt x="298356" y="216947"/>
                    <a:pt x="269392" y="216947"/>
                  </a:cubicBezTo>
                  <a:close/>
                  <a:moveTo>
                    <a:pt x="269392" y="163109"/>
                  </a:moveTo>
                  <a:cubicBezTo>
                    <a:pt x="328090" y="163109"/>
                    <a:pt x="375675" y="210693"/>
                    <a:pt x="375675" y="269392"/>
                  </a:cubicBezTo>
                  <a:cubicBezTo>
                    <a:pt x="375675" y="328090"/>
                    <a:pt x="328090" y="375675"/>
                    <a:pt x="269392" y="375675"/>
                  </a:cubicBezTo>
                  <a:cubicBezTo>
                    <a:pt x="210693" y="375675"/>
                    <a:pt x="163108" y="328090"/>
                    <a:pt x="163108" y="269392"/>
                  </a:cubicBezTo>
                  <a:cubicBezTo>
                    <a:pt x="163108" y="210693"/>
                    <a:pt x="210693" y="163109"/>
                    <a:pt x="269392" y="163109"/>
                  </a:cubicBezTo>
                  <a:close/>
                  <a:moveTo>
                    <a:pt x="269392" y="107604"/>
                  </a:moveTo>
                  <a:cubicBezTo>
                    <a:pt x="180039" y="107604"/>
                    <a:pt x="107604" y="180039"/>
                    <a:pt x="107604" y="269392"/>
                  </a:cubicBezTo>
                  <a:cubicBezTo>
                    <a:pt x="107604" y="358744"/>
                    <a:pt x="180039" y="431179"/>
                    <a:pt x="269392" y="431179"/>
                  </a:cubicBezTo>
                  <a:cubicBezTo>
                    <a:pt x="358744" y="431179"/>
                    <a:pt x="431179" y="358744"/>
                    <a:pt x="431179" y="269392"/>
                  </a:cubicBezTo>
                  <a:cubicBezTo>
                    <a:pt x="431179" y="180039"/>
                    <a:pt x="358744" y="107604"/>
                    <a:pt x="269392" y="107604"/>
                  </a:cubicBezTo>
                  <a:close/>
                  <a:moveTo>
                    <a:pt x="269391" y="52724"/>
                  </a:moveTo>
                  <a:cubicBezTo>
                    <a:pt x="389054" y="52724"/>
                    <a:pt x="486059" y="149729"/>
                    <a:pt x="486059" y="269392"/>
                  </a:cubicBezTo>
                  <a:cubicBezTo>
                    <a:pt x="486059" y="389054"/>
                    <a:pt x="389054" y="486060"/>
                    <a:pt x="269391" y="486060"/>
                  </a:cubicBezTo>
                  <a:cubicBezTo>
                    <a:pt x="149729" y="486060"/>
                    <a:pt x="52723" y="389054"/>
                    <a:pt x="52723" y="269392"/>
                  </a:cubicBezTo>
                  <a:cubicBezTo>
                    <a:pt x="52723" y="149729"/>
                    <a:pt x="149729" y="52724"/>
                    <a:pt x="269391" y="52724"/>
                  </a:cubicBezTo>
                  <a:close/>
                  <a:moveTo>
                    <a:pt x="269392" y="0"/>
                  </a:moveTo>
                  <a:cubicBezTo>
                    <a:pt x="418173" y="0"/>
                    <a:pt x="538784" y="120611"/>
                    <a:pt x="538784" y="269392"/>
                  </a:cubicBezTo>
                  <a:cubicBezTo>
                    <a:pt x="538784" y="418173"/>
                    <a:pt x="418173" y="538784"/>
                    <a:pt x="269392" y="538784"/>
                  </a:cubicBezTo>
                  <a:cubicBezTo>
                    <a:pt x="120611" y="538784"/>
                    <a:pt x="0" y="418173"/>
                    <a:pt x="0" y="269392"/>
                  </a:cubicBezTo>
                  <a:lnTo>
                    <a:pt x="0" y="269392"/>
                  </a:lnTo>
                  <a:lnTo>
                    <a:pt x="5473" y="323683"/>
                  </a:lnTo>
                  <a:cubicBezTo>
                    <a:pt x="30593" y="446441"/>
                    <a:pt x="139208" y="538783"/>
                    <a:pt x="269392" y="538783"/>
                  </a:cubicBezTo>
                  <a:cubicBezTo>
                    <a:pt x="418172" y="538783"/>
                    <a:pt x="538783" y="418172"/>
                    <a:pt x="538783" y="269392"/>
                  </a:cubicBezTo>
                  <a:cubicBezTo>
                    <a:pt x="538783" y="139208"/>
                    <a:pt x="446440" y="30593"/>
                    <a:pt x="323683" y="5473"/>
                  </a:cubicBezTo>
                  <a:lnTo>
                    <a:pt x="2693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g239b454b505_0_151"/>
            <p:cNvSpPr/>
            <p:nvPr/>
          </p:nvSpPr>
          <p:spPr>
            <a:xfrm>
              <a:off x="1149793" y="1440984"/>
              <a:ext cx="541499" cy="541499"/>
            </a:xfrm>
            <a:custGeom>
              <a:rect b="b" l="l" r="r" t="t"/>
              <a:pathLst>
                <a:path extrusionOk="0" h="5282920" w="5282920">
                  <a:moveTo>
                    <a:pt x="2641460" y="2127222"/>
                  </a:moveTo>
                  <a:cubicBezTo>
                    <a:pt x="2925466" y="2127222"/>
                    <a:pt x="3155698" y="2357454"/>
                    <a:pt x="3155698" y="2641460"/>
                  </a:cubicBezTo>
                  <a:cubicBezTo>
                    <a:pt x="3155698" y="2925466"/>
                    <a:pt x="2925466" y="3155698"/>
                    <a:pt x="2641460" y="3155698"/>
                  </a:cubicBezTo>
                  <a:cubicBezTo>
                    <a:pt x="2357454" y="3155698"/>
                    <a:pt x="2127222" y="2925466"/>
                    <a:pt x="2127222" y="2641460"/>
                  </a:cubicBezTo>
                  <a:cubicBezTo>
                    <a:pt x="2127222" y="2357454"/>
                    <a:pt x="2357454" y="2127222"/>
                    <a:pt x="2641460" y="2127222"/>
                  </a:cubicBezTo>
                  <a:close/>
                  <a:moveTo>
                    <a:pt x="2641460" y="1599324"/>
                  </a:moveTo>
                  <a:cubicBezTo>
                    <a:pt x="2065904" y="1599324"/>
                    <a:pt x="1599323" y="2065904"/>
                    <a:pt x="1599323" y="2641460"/>
                  </a:cubicBezTo>
                  <a:cubicBezTo>
                    <a:pt x="1599323" y="3217015"/>
                    <a:pt x="2065904" y="3683596"/>
                    <a:pt x="2641460" y="3683596"/>
                  </a:cubicBezTo>
                  <a:cubicBezTo>
                    <a:pt x="3217015" y="3683596"/>
                    <a:pt x="3683596" y="3217015"/>
                    <a:pt x="3683596" y="2641460"/>
                  </a:cubicBezTo>
                  <a:cubicBezTo>
                    <a:pt x="3683596" y="2065904"/>
                    <a:pt x="3217015" y="1599324"/>
                    <a:pt x="2641460" y="1599324"/>
                  </a:cubicBezTo>
                  <a:close/>
                  <a:moveTo>
                    <a:pt x="2641460" y="1055087"/>
                  </a:moveTo>
                  <a:cubicBezTo>
                    <a:pt x="3517589" y="1055087"/>
                    <a:pt x="4227832" y="1765330"/>
                    <a:pt x="4227832" y="2641460"/>
                  </a:cubicBezTo>
                  <a:cubicBezTo>
                    <a:pt x="4227832" y="3517589"/>
                    <a:pt x="3517589" y="4227832"/>
                    <a:pt x="2641460" y="4227832"/>
                  </a:cubicBezTo>
                  <a:cubicBezTo>
                    <a:pt x="1765330" y="4227832"/>
                    <a:pt x="1055087" y="3517589"/>
                    <a:pt x="1055087" y="2641460"/>
                  </a:cubicBezTo>
                  <a:cubicBezTo>
                    <a:pt x="1055087" y="1765330"/>
                    <a:pt x="1765330" y="1055087"/>
                    <a:pt x="2641460" y="1055087"/>
                  </a:cubicBezTo>
                  <a:close/>
                  <a:moveTo>
                    <a:pt x="2641459" y="516968"/>
                  </a:moveTo>
                  <a:cubicBezTo>
                    <a:pt x="1468135" y="516968"/>
                    <a:pt x="516968" y="1468136"/>
                    <a:pt x="516968" y="2641459"/>
                  </a:cubicBezTo>
                  <a:cubicBezTo>
                    <a:pt x="516968" y="3814782"/>
                    <a:pt x="1468135" y="4765950"/>
                    <a:pt x="2641459" y="4765950"/>
                  </a:cubicBezTo>
                  <a:cubicBezTo>
                    <a:pt x="3814782" y="4765950"/>
                    <a:pt x="4765950" y="3814782"/>
                    <a:pt x="4765950" y="2641459"/>
                  </a:cubicBezTo>
                  <a:cubicBezTo>
                    <a:pt x="4765950" y="1468136"/>
                    <a:pt x="3814782" y="516968"/>
                    <a:pt x="2641459" y="516968"/>
                  </a:cubicBezTo>
                  <a:close/>
                  <a:moveTo>
                    <a:pt x="2641460" y="0"/>
                  </a:moveTo>
                  <a:cubicBezTo>
                    <a:pt x="4100298" y="0"/>
                    <a:pt x="5282920" y="1182623"/>
                    <a:pt x="5282920" y="2641460"/>
                  </a:cubicBezTo>
                  <a:cubicBezTo>
                    <a:pt x="5282920" y="4100298"/>
                    <a:pt x="4100298" y="5282920"/>
                    <a:pt x="2641460" y="5282920"/>
                  </a:cubicBezTo>
                  <a:cubicBezTo>
                    <a:pt x="1182622" y="5282920"/>
                    <a:pt x="0" y="4100298"/>
                    <a:pt x="0" y="2641460"/>
                  </a:cubicBezTo>
                  <a:cubicBezTo>
                    <a:pt x="0" y="1182623"/>
                    <a:pt x="1182622" y="0"/>
                    <a:pt x="26414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7" name="Google Shape;487;g239b454b505_0_151"/>
          <p:cNvGrpSpPr/>
          <p:nvPr/>
        </p:nvGrpSpPr>
        <p:grpSpPr>
          <a:xfrm>
            <a:off x="8026772" y="2864577"/>
            <a:ext cx="733029" cy="733028"/>
            <a:chOff x="1149792" y="1440984"/>
            <a:chExt cx="541500" cy="541499"/>
          </a:xfrm>
        </p:grpSpPr>
        <p:sp>
          <p:nvSpPr>
            <p:cNvPr id="488" name="Google Shape;488;g239b454b505_0_151"/>
            <p:cNvSpPr/>
            <p:nvPr/>
          </p:nvSpPr>
          <p:spPr>
            <a:xfrm>
              <a:off x="1149792" y="1440984"/>
              <a:ext cx="538784" cy="538784"/>
            </a:xfrm>
            <a:custGeom>
              <a:rect b="b" l="l" r="r" t="t"/>
              <a:pathLst>
                <a:path extrusionOk="0" h="538784" w="538784">
                  <a:moveTo>
                    <a:pt x="269392" y="216947"/>
                  </a:moveTo>
                  <a:cubicBezTo>
                    <a:pt x="240427" y="216947"/>
                    <a:pt x="216947" y="240427"/>
                    <a:pt x="216947" y="269392"/>
                  </a:cubicBezTo>
                  <a:cubicBezTo>
                    <a:pt x="216947" y="298356"/>
                    <a:pt x="240427" y="321837"/>
                    <a:pt x="269392" y="321837"/>
                  </a:cubicBezTo>
                  <a:cubicBezTo>
                    <a:pt x="298356" y="321837"/>
                    <a:pt x="321837" y="298356"/>
                    <a:pt x="321837" y="269392"/>
                  </a:cubicBezTo>
                  <a:cubicBezTo>
                    <a:pt x="321837" y="240427"/>
                    <a:pt x="298356" y="216947"/>
                    <a:pt x="269392" y="216947"/>
                  </a:cubicBezTo>
                  <a:close/>
                  <a:moveTo>
                    <a:pt x="269392" y="163109"/>
                  </a:moveTo>
                  <a:cubicBezTo>
                    <a:pt x="328090" y="163109"/>
                    <a:pt x="375675" y="210693"/>
                    <a:pt x="375675" y="269392"/>
                  </a:cubicBezTo>
                  <a:cubicBezTo>
                    <a:pt x="375675" y="328090"/>
                    <a:pt x="328090" y="375675"/>
                    <a:pt x="269392" y="375675"/>
                  </a:cubicBezTo>
                  <a:cubicBezTo>
                    <a:pt x="210693" y="375675"/>
                    <a:pt x="163108" y="328090"/>
                    <a:pt x="163108" y="269392"/>
                  </a:cubicBezTo>
                  <a:cubicBezTo>
                    <a:pt x="163108" y="210693"/>
                    <a:pt x="210693" y="163109"/>
                    <a:pt x="269392" y="163109"/>
                  </a:cubicBezTo>
                  <a:close/>
                  <a:moveTo>
                    <a:pt x="269392" y="107604"/>
                  </a:moveTo>
                  <a:cubicBezTo>
                    <a:pt x="180039" y="107604"/>
                    <a:pt x="107604" y="180039"/>
                    <a:pt x="107604" y="269392"/>
                  </a:cubicBezTo>
                  <a:cubicBezTo>
                    <a:pt x="107604" y="358744"/>
                    <a:pt x="180039" y="431179"/>
                    <a:pt x="269392" y="431179"/>
                  </a:cubicBezTo>
                  <a:cubicBezTo>
                    <a:pt x="358744" y="431179"/>
                    <a:pt x="431179" y="358744"/>
                    <a:pt x="431179" y="269392"/>
                  </a:cubicBezTo>
                  <a:cubicBezTo>
                    <a:pt x="431179" y="180039"/>
                    <a:pt x="358744" y="107604"/>
                    <a:pt x="269392" y="107604"/>
                  </a:cubicBezTo>
                  <a:close/>
                  <a:moveTo>
                    <a:pt x="269391" y="52724"/>
                  </a:moveTo>
                  <a:cubicBezTo>
                    <a:pt x="389054" y="52724"/>
                    <a:pt x="486059" y="149729"/>
                    <a:pt x="486059" y="269392"/>
                  </a:cubicBezTo>
                  <a:cubicBezTo>
                    <a:pt x="486059" y="389054"/>
                    <a:pt x="389054" y="486060"/>
                    <a:pt x="269391" y="486060"/>
                  </a:cubicBezTo>
                  <a:cubicBezTo>
                    <a:pt x="149729" y="486060"/>
                    <a:pt x="52723" y="389054"/>
                    <a:pt x="52723" y="269392"/>
                  </a:cubicBezTo>
                  <a:cubicBezTo>
                    <a:pt x="52723" y="149729"/>
                    <a:pt x="149729" y="52724"/>
                    <a:pt x="269391" y="52724"/>
                  </a:cubicBezTo>
                  <a:close/>
                  <a:moveTo>
                    <a:pt x="269392" y="0"/>
                  </a:moveTo>
                  <a:cubicBezTo>
                    <a:pt x="418173" y="0"/>
                    <a:pt x="538784" y="120611"/>
                    <a:pt x="538784" y="269392"/>
                  </a:cubicBezTo>
                  <a:cubicBezTo>
                    <a:pt x="538784" y="418173"/>
                    <a:pt x="418173" y="538784"/>
                    <a:pt x="269392" y="538784"/>
                  </a:cubicBezTo>
                  <a:cubicBezTo>
                    <a:pt x="120611" y="538784"/>
                    <a:pt x="0" y="418173"/>
                    <a:pt x="0" y="269392"/>
                  </a:cubicBezTo>
                  <a:lnTo>
                    <a:pt x="0" y="269392"/>
                  </a:lnTo>
                  <a:lnTo>
                    <a:pt x="5473" y="323683"/>
                  </a:lnTo>
                  <a:cubicBezTo>
                    <a:pt x="30593" y="446441"/>
                    <a:pt x="139208" y="538783"/>
                    <a:pt x="269392" y="538783"/>
                  </a:cubicBezTo>
                  <a:cubicBezTo>
                    <a:pt x="418172" y="538783"/>
                    <a:pt x="538783" y="418172"/>
                    <a:pt x="538783" y="269392"/>
                  </a:cubicBezTo>
                  <a:cubicBezTo>
                    <a:pt x="538783" y="139208"/>
                    <a:pt x="446440" y="30593"/>
                    <a:pt x="323683" y="5473"/>
                  </a:cubicBezTo>
                  <a:lnTo>
                    <a:pt x="2693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g239b454b505_0_151"/>
            <p:cNvSpPr/>
            <p:nvPr/>
          </p:nvSpPr>
          <p:spPr>
            <a:xfrm>
              <a:off x="1149793" y="1440984"/>
              <a:ext cx="541499" cy="541499"/>
            </a:xfrm>
            <a:custGeom>
              <a:rect b="b" l="l" r="r" t="t"/>
              <a:pathLst>
                <a:path extrusionOk="0" h="5282920" w="5282920">
                  <a:moveTo>
                    <a:pt x="2641460" y="2127222"/>
                  </a:moveTo>
                  <a:cubicBezTo>
                    <a:pt x="2925466" y="2127222"/>
                    <a:pt x="3155698" y="2357454"/>
                    <a:pt x="3155698" y="2641460"/>
                  </a:cubicBezTo>
                  <a:cubicBezTo>
                    <a:pt x="3155698" y="2925466"/>
                    <a:pt x="2925466" y="3155698"/>
                    <a:pt x="2641460" y="3155698"/>
                  </a:cubicBezTo>
                  <a:cubicBezTo>
                    <a:pt x="2357454" y="3155698"/>
                    <a:pt x="2127222" y="2925466"/>
                    <a:pt x="2127222" y="2641460"/>
                  </a:cubicBezTo>
                  <a:cubicBezTo>
                    <a:pt x="2127222" y="2357454"/>
                    <a:pt x="2357454" y="2127222"/>
                    <a:pt x="2641460" y="2127222"/>
                  </a:cubicBezTo>
                  <a:close/>
                  <a:moveTo>
                    <a:pt x="2641460" y="1599324"/>
                  </a:moveTo>
                  <a:cubicBezTo>
                    <a:pt x="2065904" y="1599324"/>
                    <a:pt x="1599323" y="2065904"/>
                    <a:pt x="1599323" y="2641460"/>
                  </a:cubicBezTo>
                  <a:cubicBezTo>
                    <a:pt x="1599323" y="3217015"/>
                    <a:pt x="2065904" y="3683596"/>
                    <a:pt x="2641460" y="3683596"/>
                  </a:cubicBezTo>
                  <a:cubicBezTo>
                    <a:pt x="3217015" y="3683596"/>
                    <a:pt x="3683596" y="3217015"/>
                    <a:pt x="3683596" y="2641460"/>
                  </a:cubicBezTo>
                  <a:cubicBezTo>
                    <a:pt x="3683596" y="2065904"/>
                    <a:pt x="3217015" y="1599324"/>
                    <a:pt x="2641460" y="1599324"/>
                  </a:cubicBezTo>
                  <a:close/>
                  <a:moveTo>
                    <a:pt x="2641460" y="1055087"/>
                  </a:moveTo>
                  <a:cubicBezTo>
                    <a:pt x="3517589" y="1055087"/>
                    <a:pt x="4227832" y="1765330"/>
                    <a:pt x="4227832" y="2641460"/>
                  </a:cubicBezTo>
                  <a:cubicBezTo>
                    <a:pt x="4227832" y="3517589"/>
                    <a:pt x="3517589" y="4227832"/>
                    <a:pt x="2641460" y="4227832"/>
                  </a:cubicBezTo>
                  <a:cubicBezTo>
                    <a:pt x="1765330" y="4227832"/>
                    <a:pt x="1055087" y="3517589"/>
                    <a:pt x="1055087" y="2641460"/>
                  </a:cubicBezTo>
                  <a:cubicBezTo>
                    <a:pt x="1055087" y="1765330"/>
                    <a:pt x="1765330" y="1055087"/>
                    <a:pt x="2641460" y="1055087"/>
                  </a:cubicBezTo>
                  <a:close/>
                  <a:moveTo>
                    <a:pt x="2641459" y="516968"/>
                  </a:moveTo>
                  <a:cubicBezTo>
                    <a:pt x="1468135" y="516968"/>
                    <a:pt x="516968" y="1468136"/>
                    <a:pt x="516968" y="2641459"/>
                  </a:cubicBezTo>
                  <a:cubicBezTo>
                    <a:pt x="516968" y="3814782"/>
                    <a:pt x="1468135" y="4765950"/>
                    <a:pt x="2641459" y="4765950"/>
                  </a:cubicBezTo>
                  <a:cubicBezTo>
                    <a:pt x="3814782" y="4765950"/>
                    <a:pt x="4765950" y="3814782"/>
                    <a:pt x="4765950" y="2641459"/>
                  </a:cubicBezTo>
                  <a:cubicBezTo>
                    <a:pt x="4765950" y="1468136"/>
                    <a:pt x="3814782" y="516968"/>
                    <a:pt x="2641459" y="516968"/>
                  </a:cubicBezTo>
                  <a:close/>
                  <a:moveTo>
                    <a:pt x="2641460" y="0"/>
                  </a:moveTo>
                  <a:cubicBezTo>
                    <a:pt x="4100298" y="0"/>
                    <a:pt x="5282920" y="1182623"/>
                    <a:pt x="5282920" y="2641460"/>
                  </a:cubicBezTo>
                  <a:cubicBezTo>
                    <a:pt x="5282920" y="4100298"/>
                    <a:pt x="4100298" y="5282920"/>
                    <a:pt x="2641460" y="5282920"/>
                  </a:cubicBezTo>
                  <a:cubicBezTo>
                    <a:pt x="1182622" y="5282920"/>
                    <a:pt x="0" y="4100298"/>
                    <a:pt x="0" y="2641460"/>
                  </a:cubicBezTo>
                  <a:cubicBezTo>
                    <a:pt x="0" y="1182623"/>
                    <a:pt x="1182622" y="0"/>
                    <a:pt x="2641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0" name="Google Shape;490;g239b454b505_0_151"/>
          <p:cNvSpPr txBox="1"/>
          <p:nvPr/>
        </p:nvSpPr>
        <p:spPr>
          <a:xfrm>
            <a:off x="1510330" y="3839925"/>
            <a:ext cx="27435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55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5008A"/>
              </a:buClr>
              <a:buSzPct val="100000"/>
              <a:buFont typeface="Calibri"/>
              <a:buNone/>
            </a:pPr>
            <a:r>
              <a:rPr b="1" lang="en-US" sz="2400">
                <a:solidFill>
                  <a:srgbClr val="45008A"/>
                </a:solidFill>
                <a:latin typeface="Calibri"/>
                <a:ea typeface="Calibri"/>
                <a:cs typeface="Calibri"/>
                <a:sym typeface="Calibri"/>
              </a:rPr>
              <a:t> Does the prohibition on political advertising apply to emails sent to or from school district computers? </a:t>
            </a:r>
            <a:endParaRPr/>
          </a:p>
        </p:txBody>
      </p:sp>
      <p:sp>
        <p:nvSpPr>
          <p:cNvPr id="491" name="Google Shape;491;g239b454b505_0_151"/>
          <p:cNvSpPr txBox="1"/>
          <p:nvPr/>
        </p:nvSpPr>
        <p:spPr>
          <a:xfrm>
            <a:off x="7015952" y="3808257"/>
            <a:ext cx="27435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475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7806"/>
              </a:buClr>
              <a:buSzPct val="100000"/>
              <a:buFont typeface="Calibri"/>
              <a:buNone/>
            </a:pPr>
            <a:r>
              <a:rPr b="1" lang="en-US" sz="2400">
                <a:solidFill>
                  <a:srgbClr val="927806"/>
                </a:solidFill>
                <a:latin typeface="Calibri"/>
                <a:ea typeface="Calibri"/>
                <a:cs typeface="Calibri"/>
                <a:sym typeface="Calibri"/>
              </a:rPr>
              <a:t>When using personal resources for political advocacy, does a school board member have to hide the fact that he or she is a sitting board member? </a:t>
            </a:r>
            <a:endParaRPr/>
          </a:p>
        </p:txBody>
      </p:sp>
      <p:pic>
        <p:nvPicPr>
          <p:cNvPr descr="single_dart.png" id="492" name="Google Shape;492;g239b454b505_0_1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305724" y="1036208"/>
            <a:ext cx="1606684" cy="2149117"/>
          </a:xfrm>
          <a:prstGeom prst="rect">
            <a:avLst/>
          </a:prstGeom>
          <a:noFill/>
          <a:ln>
            <a:noFill/>
          </a:ln>
          <a:effectLst>
            <a:outerShdw blurRad="88900" rotWithShape="0" algn="tl" dir="4860000" dist="38100">
              <a:srgbClr val="333333">
                <a:alpha val="47840"/>
              </a:srgbClr>
            </a:outerShdw>
          </a:effectLst>
        </p:spPr>
      </p:pic>
      <p:pic>
        <p:nvPicPr>
          <p:cNvPr descr="single_dart.png" id="493" name="Google Shape;493;g239b454b505_0_1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6798723" y="1067872"/>
            <a:ext cx="1606684" cy="2149117"/>
          </a:xfrm>
          <a:prstGeom prst="rect">
            <a:avLst/>
          </a:prstGeom>
          <a:noFill/>
          <a:ln>
            <a:noFill/>
          </a:ln>
          <a:effectLst>
            <a:outerShdw blurRad="88900" rotWithShape="0" algn="tl" dir="4860000" dist="38100">
              <a:srgbClr val="333333">
                <a:alpha val="47840"/>
              </a:srgbClr>
            </a:outerShdw>
          </a:effectLst>
        </p:spPr>
      </p:pic>
      <p:pic>
        <p:nvPicPr>
          <p:cNvPr descr="single_dart.png" id="494" name="Google Shape;494;g239b454b505_0_1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-3372956">
            <a:off x="12645524" y="2206764"/>
            <a:ext cx="1606684" cy="2149117"/>
          </a:xfrm>
          <a:prstGeom prst="rect">
            <a:avLst/>
          </a:prstGeom>
          <a:noFill/>
          <a:ln>
            <a:noFill/>
          </a:ln>
          <a:effectLst>
            <a:outerShdw blurRad="88900" rotWithShape="0" algn="tl" dir="4860000" dist="38100">
              <a:srgbClr val="333333">
                <a:alpha val="47840"/>
              </a:srgbClr>
            </a:outerShdw>
          </a:effectLst>
        </p:spPr>
      </p:pic>
      <p:sp>
        <p:nvSpPr>
          <p:cNvPr id="495" name="Google Shape;495;g239b454b505_0_151"/>
          <p:cNvSpPr txBox="1"/>
          <p:nvPr/>
        </p:nvSpPr>
        <p:spPr>
          <a:xfrm>
            <a:off x="513808" y="164468"/>
            <a:ext cx="77724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 ELECTION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900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75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25f51a9a226_0_4"/>
          <p:cNvSpPr/>
          <p:nvPr/>
        </p:nvSpPr>
        <p:spPr>
          <a:xfrm rot="10800000">
            <a:off x="634298" y="-1198399"/>
            <a:ext cx="7458044" cy="7510662"/>
          </a:xfrm>
          <a:custGeom>
            <a:rect b="b" l="l" r="r" t="t"/>
            <a:pathLst>
              <a:path extrusionOk="0" h="5867705" w="5826597">
                <a:moveTo>
                  <a:pt x="4528637" y="0"/>
                </a:moveTo>
                <a:lnTo>
                  <a:pt x="5826597" y="0"/>
                </a:lnTo>
                <a:lnTo>
                  <a:pt x="5826597" y="1354265"/>
                </a:lnTo>
                <a:lnTo>
                  <a:pt x="5780845" y="1366029"/>
                </a:lnTo>
                <a:cubicBezTo>
                  <a:pt x="5710350" y="1380455"/>
                  <a:pt x="5637359" y="1388030"/>
                  <a:pt x="5562598" y="1388030"/>
                </a:cubicBezTo>
                <a:cubicBezTo>
                  <a:pt x="4964516" y="1388030"/>
                  <a:pt x="4479674" y="903188"/>
                  <a:pt x="4479674" y="305105"/>
                </a:cubicBezTo>
                <a:cubicBezTo>
                  <a:pt x="4479674" y="230345"/>
                  <a:pt x="4487250" y="157354"/>
                  <a:pt x="4501675" y="86859"/>
                </a:cubicBezTo>
                <a:close/>
                <a:moveTo>
                  <a:pt x="2237293" y="0"/>
                </a:moveTo>
                <a:lnTo>
                  <a:pt x="3391632" y="0"/>
                </a:lnTo>
                <a:lnTo>
                  <a:pt x="3379313" y="80719"/>
                </a:lnTo>
                <a:cubicBezTo>
                  <a:pt x="3371820" y="154495"/>
                  <a:pt x="3367982" y="229352"/>
                  <a:pt x="3367982" y="305105"/>
                </a:cubicBezTo>
                <a:cubicBezTo>
                  <a:pt x="3367982" y="1517156"/>
                  <a:pt x="4350546" y="2499720"/>
                  <a:pt x="5562598" y="2499720"/>
                </a:cubicBezTo>
                <a:cubicBezTo>
                  <a:pt x="5638351" y="2499720"/>
                  <a:pt x="5713208" y="2495882"/>
                  <a:pt x="5786984" y="2488390"/>
                </a:cubicBezTo>
                <a:lnTo>
                  <a:pt x="5826597" y="2482344"/>
                </a:lnTo>
                <a:lnTo>
                  <a:pt x="5826597" y="3634467"/>
                </a:lnTo>
                <a:lnTo>
                  <a:pt x="5734511" y="3641469"/>
                </a:lnTo>
                <a:cubicBezTo>
                  <a:pt x="5677571" y="3644356"/>
                  <a:pt x="5620255" y="3645816"/>
                  <a:pt x="5562598" y="3645816"/>
                </a:cubicBezTo>
                <a:cubicBezTo>
                  <a:pt x="3717573" y="3645816"/>
                  <a:pt x="2221886" y="2150128"/>
                  <a:pt x="2221886" y="305105"/>
                </a:cubicBezTo>
                <a:close/>
                <a:moveTo>
                  <a:pt x="8672" y="0"/>
                </a:moveTo>
                <a:lnTo>
                  <a:pt x="1104079" y="0"/>
                </a:lnTo>
                <a:lnTo>
                  <a:pt x="1088673" y="305103"/>
                </a:lnTo>
                <a:cubicBezTo>
                  <a:pt x="1088673" y="2775982"/>
                  <a:pt x="3091716" y="4779028"/>
                  <a:pt x="5562596" y="4779028"/>
                </a:cubicBezTo>
                <a:cubicBezTo>
                  <a:pt x="5639811" y="4779028"/>
                  <a:pt x="5716569" y="4777072"/>
                  <a:pt x="5792823" y="4773207"/>
                </a:cubicBezTo>
                <a:lnTo>
                  <a:pt x="5826597" y="4770639"/>
                </a:lnTo>
                <a:lnTo>
                  <a:pt x="5826597" y="5861030"/>
                </a:lnTo>
                <a:lnTo>
                  <a:pt x="5562598" y="5867705"/>
                </a:lnTo>
                <a:cubicBezTo>
                  <a:pt x="2490460" y="5867705"/>
                  <a:pt x="0" y="3377244"/>
                  <a:pt x="0" y="305105"/>
                </a:cubicBezTo>
                <a:cubicBezTo>
                  <a:pt x="0" y="209101"/>
                  <a:pt x="2433" y="113665"/>
                  <a:pt x="7239" y="18855"/>
                </a:cubicBez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g25f51a9a226_0_4"/>
          <p:cNvSpPr txBox="1"/>
          <p:nvPr/>
        </p:nvSpPr>
        <p:spPr>
          <a:xfrm>
            <a:off x="1155980" y="2155685"/>
            <a:ext cx="5643600" cy="518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02" name="Google Shape;502;g25f51a9a226_0_4"/>
          <p:cNvSpPr/>
          <p:nvPr/>
        </p:nvSpPr>
        <p:spPr>
          <a:xfrm>
            <a:off x="6438900" y="482740"/>
            <a:ext cx="5282920" cy="5282920"/>
          </a:xfrm>
          <a:custGeom>
            <a:rect b="b" l="l" r="r" t="t"/>
            <a:pathLst>
              <a:path extrusionOk="0" h="5282920" w="5282920">
                <a:moveTo>
                  <a:pt x="2641460" y="2127222"/>
                </a:moveTo>
                <a:cubicBezTo>
                  <a:pt x="2925466" y="2127222"/>
                  <a:pt x="3155698" y="2357454"/>
                  <a:pt x="3155698" y="2641460"/>
                </a:cubicBezTo>
                <a:cubicBezTo>
                  <a:pt x="3155698" y="2925466"/>
                  <a:pt x="2925466" y="3155698"/>
                  <a:pt x="2641460" y="3155698"/>
                </a:cubicBezTo>
                <a:cubicBezTo>
                  <a:pt x="2357454" y="3155698"/>
                  <a:pt x="2127222" y="2925466"/>
                  <a:pt x="2127222" y="2641460"/>
                </a:cubicBezTo>
                <a:cubicBezTo>
                  <a:pt x="2127222" y="2357454"/>
                  <a:pt x="2357454" y="2127222"/>
                  <a:pt x="2641460" y="2127222"/>
                </a:cubicBezTo>
                <a:close/>
                <a:moveTo>
                  <a:pt x="2641460" y="1599324"/>
                </a:moveTo>
                <a:cubicBezTo>
                  <a:pt x="2065904" y="1599324"/>
                  <a:pt x="1599323" y="2065904"/>
                  <a:pt x="1599323" y="2641460"/>
                </a:cubicBezTo>
                <a:cubicBezTo>
                  <a:pt x="1599323" y="3217015"/>
                  <a:pt x="2065904" y="3683596"/>
                  <a:pt x="2641460" y="3683596"/>
                </a:cubicBezTo>
                <a:cubicBezTo>
                  <a:pt x="3217015" y="3683596"/>
                  <a:pt x="3683596" y="3217015"/>
                  <a:pt x="3683596" y="2641460"/>
                </a:cubicBezTo>
                <a:cubicBezTo>
                  <a:pt x="3683596" y="2065904"/>
                  <a:pt x="3217015" y="1599324"/>
                  <a:pt x="2641460" y="1599324"/>
                </a:cubicBezTo>
                <a:close/>
                <a:moveTo>
                  <a:pt x="2641460" y="1055087"/>
                </a:moveTo>
                <a:cubicBezTo>
                  <a:pt x="3517589" y="1055087"/>
                  <a:pt x="4227832" y="1765330"/>
                  <a:pt x="4227832" y="2641460"/>
                </a:cubicBezTo>
                <a:cubicBezTo>
                  <a:pt x="4227832" y="3517589"/>
                  <a:pt x="3517589" y="4227832"/>
                  <a:pt x="2641460" y="4227832"/>
                </a:cubicBezTo>
                <a:cubicBezTo>
                  <a:pt x="1765330" y="4227832"/>
                  <a:pt x="1055087" y="3517589"/>
                  <a:pt x="1055087" y="2641460"/>
                </a:cubicBezTo>
                <a:cubicBezTo>
                  <a:pt x="1055087" y="1765330"/>
                  <a:pt x="1765330" y="1055087"/>
                  <a:pt x="2641460" y="1055087"/>
                </a:cubicBezTo>
                <a:close/>
                <a:moveTo>
                  <a:pt x="2641459" y="516968"/>
                </a:moveTo>
                <a:cubicBezTo>
                  <a:pt x="1468135" y="516968"/>
                  <a:pt x="516968" y="1468136"/>
                  <a:pt x="516968" y="2641459"/>
                </a:cubicBezTo>
                <a:cubicBezTo>
                  <a:pt x="516968" y="3814782"/>
                  <a:pt x="1468135" y="4765950"/>
                  <a:pt x="2641459" y="4765950"/>
                </a:cubicBezTo>
                <a:cubicBezTo>
                  <a:pt x="3814782" y="4765950"/>
                  <a:pt x="4765950" y="3814782"/>
                  <a:pt x="4765950" y="2641459"/>
                </a:cubicBezTo>
                <a:cubicBezTo>
                  <a:pt x="4765950" y="1468136"/>
                  <a:pt x="3814782" y="516968"/>
                  <a:pt x="2641459" y="516968"/>
                </a:cubicBezTo>
                <a:close/>
                <a:moveTo>
                  <a:pt x="2641460" y="0"/>
                </a:moveTo>
                <a:cubicBezTo>
                  <a:pt x="4100298" y="0"/>
                  <a:pt x="5282920" y="1182623"/>
                  <a:pt x="5282920" y="2641460"/>
                </a:cubicBezTo>
                <a:cubicBezTo>
                  <a:pt x="5282920" y="4100298"/>
                  <a:pt x="4100298" y="5282920"/>
                  <a:pt x="2641460" y="5282920"/>
                </a:cubicBezTo>
                <a:cubicBezTo>
                  <a:pt x="1182622" y="5282920"/>
                  <a:pt x="0" y="4100298"/>
                  <a:pt x="0" y="2641460"/>
                </a:cubicBezTo>
                <a:cubicBezTo>
                  <a:pt x="0" y="1182623"/>
                  <a:pt x="1182622" y="0"/>
                  <a:pt x="2641460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rgbClr val="600000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g25f51a9a226_0_4"/>
          <p:cNvSpPr/>
          <p:nvPr/>
        </p:nvSpPr>
        <p:spPr>
          <a:xfrm>
            <a:off x="1155980" y="2673999"/>
            <a:ext cx="8204100" cy="932100"/>
          </a:xfrm>
          <a:prstGeom prst="homePlate">
            <a:avLst>
              <a:gd fmla="val 50000" name="adj"/>
            </a:avLst>
          </a:prstGeom>
          <a:solidFill>
            <a:schemeClr val="lt1"/>
          </a:solidFill>
          <a:ln cap="flat" cmpd="sng" w="1270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THANK YOU</a:t>
            </a:r>
            <a:endParaRPr/>
          </a:p>
        </p:txBody>
      </p:sp>
      <p:sp>
        <p:nvSpPr>
          <p:cNvPr id="504" name="Google Shape;504;g25f51a9a226_0_4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gradFill>
            <a:gsLst>
              <a:gs pos="0">
                <a:srgbClr val="600000"/>
              </a:gs>
              <a:gs pos="7000">
                <a:srgbClr val="600000"/>
              </a:gs>
              <a:gs pos="48000">
                <a:schemeClr val="accent2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g25f51a9a226_0_4"/>
          <p:cNvSpPr/>
          <p:nvPr/>
        </p:nvSpPr>
        <p:spPr>
          <a:xfrm>
            <a:off x="0" y="0"/>
            <a:ext cx="685800" cy="6248400"/>
          </a:xfrm>
          <a:prstGeom prst="rect">
            <a:avLst/>
          </a:prstGeom>
          <a:gradFill>
            <a:gsLst>
              <a:gs pos="0">
                <a:schemeClr val="accent2"/>
              </a:gs>
              <a:gs pos="63000">
                <a:schemeClr val="accent2"/>
              </a:gs>
              <a:gs pos="100000">
                <a:srgbClr val="600000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g25f51a9a226_0_4"/>
          <p:cNvSpPr txBox="1"/>
          <p:nvPr/>
        </p:nvSpPr>
        <p:spPr>
          <a:xfrm rot="5400000">
            <a:off x="-2331584" y="2570416"/>
            <a:ext cx="5301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 TARGET</a:t>
            </a:r>
            <a:endParaRPr/>
          </a:p>
        </p:txBody>
      </p:sp>
      <p:sp>
        <p:nvSpPr>
          <p:cNvPr id="507" name="Google Shape;507;g25f51a9a226_0_4"/>
          <p:cNvSpPr txBox="1"/>
          <p:nvPr/>
        </p:nvSpPr>
        <p:spPr>
          <a:xfrm>
            <a:off x="6762424" y="6376126"/>
            <a:ext cx="5301600" cy="6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Crosby ISD Bond Election - November 2023</a:t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40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g275da5cfb1d_6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650133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g275da5cfb1d_6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650133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5f51a9a226_0_50"/>
          <p:cNvSpPr/>
          <p:nvPr/>
        </p:nvSpPr>
        <p:spPr>
          <a:xfrm rot="10800000">
            <a:off x="634298" y="-1198399"/>
            <a:ext cx="7458044" cy="7510662"/>
          </a:xfrm>
          <a:custGeom>
            <a:rect b="b" l="l" r="r" t="t"/>
            <a:pathLst>
              <a:path extrusionOk="0" h="5867705" w="5826597">
                <a:moveTo>
                  <a:pt x="4528637" y="0"/>
                </a:moveTo>
                <a:lnTo>
                  <a:pt x="5826597" y="0"/>
                </a:lnTo>
                <a:lnTo>
                  <a:pt x="5826597" y="1354265"/>
                </a:lnTo>
                <a:lnTo>
                  <a:pt x="5780845" y="1366029"/>
                </a:lnTo>
                <a:cubicBezTo>
                  <a:pt x="5710350" y="1380455"/>
                  <a:pt x="5637359" y="1388030"/>
                  <a:pt x="5562598" y="1388030"/>
                </a:cubicBezTo>
                <a:cubicBezTo>
                  <a:pt x="4964516" y="1388030"/>
                  <a:pt x="4479674" y="903188"/>
                  <a:pt x="4479674" y="305105"/>
                </a:cubicBezTo>
                <a:cubicBezTo>
                  <a:pt x="4479674" y="230345"/>
                  <a:pt x="4487250" y="157354"/>
                  <a:pt x="4501675" y="86859"/>
                </a:cubicBezTo>
                <a:close/>
                <a:moveTo>
                  <a:pt x="2237293" y="0"/>
                </a:moveTo>
                <a:lnTo>
                  <a:pt x="3391632" y="0"/>
                </a:lnTo>
                <a:lnTo>
                  <a:pt x="3379313" y="80719"/>
                </a:lnTo>
                <a:cubicBezTo>
                  <a:pt x="3371820" y="154495"/>
                  <a:pt x="3367982" y="229352"/>
                  <a:pt x="3367982" y="305105"/>
                </a:cubicBezTo>
                <a:cubicBezTo>
                  <a:pt x="3367982" y="1517156"/>
                  <a:pt x="4350546" y="2499720"/>
                  <a:pt x="5562598" y="2499720"/>
                </a:cubicBezTo>
                <a:cubicBezTo>
                  <a:pt x="5638351" y="2499720"/>
                  <a:pt x="5713208" y="2495882"/>
                  <a:pt x="5786984" y="2488390"/>
                </a:cubicBezTo>
                <a:lnTo>
                  <a:pt x="5826597" y="2482344"/>
                </a:lnTo>
                <a:lnTo>
                  <a:pt x="5826597" y="3634467"/>
                </a:lnTo>
                <a:lnTo>
                  <a:pt x="5734511" y="3641469"/>
                </a:lnTo>
                <a:cubicBezTo>
                  <a:pt x="5677571" y="3644356"/>
                  <a:pt x="5620255" y="3645816"/>
                  <a:pt x="5562598" y="3645816"/>
                </a:cubicBezTo>
                <a:cubicBezTo>
                  <a:pt x="3717573" y="3645816"/>
                  <a:pt x="2221886" y="2150128"/>
                  <a:pt x="2221886" y="305105"/>
                </a:cubicBezTo>
                <a:close/>
                <a:moveTo>
                  <a:pt x="8672" y="0"/>
                </a:moveTo>
                <a:lnTo>
                  <a:pt x="1104079" y="0"/>
                </a:lnTo>
                <a:lnTo>
                  <a:pt x="1088673" y="305103"/>
                </a:lnTo>
                <a:cubicBezTo>
                  <a:pt x="1088673" y="2775982"/>
                  <a:pt x="3091716" y="4779028"/>
                  <a:pt x="5562596" y="4779028"/>
                </a:cubicBezTo>
                <a:cubicBezTo>
                  <a:pt x="5639811" y="4779028"/>
                  <a:pt x="5716569" y="4777072"/>
                  <a:pt x="5792823" y="4773207"/>
                </a:cubicBezTo>
                <a:lnTo>
                  <a:pt x="5826597" y="4770639"/>
                </a:lnTo>
                <a:lnTo>
                  <a:pt x="5826597" y="5861030"/>
                </a:lnTo>
                <a:lnTo>
                  <a:pt x="5562598" y="5867705"/>
                </a:lnTo>
                <a:cubicBezTo>
                  <a:pt x="2490460" y="5867705"/>
                  <a:pt x="0" y="3377244"/>
                  <a:pt x="0" y="305105"/>
                </a:cubicBezTo>
                <a:cubicBezTo>
                  <a:pt x="0" y="209101"/>
                  <a:pt x="2433" y="113665"/>
                  <a:pt x="7239" y="18855"/>
                </a:cubicBez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g25f51a9a226_0_50"/>
          <p:cNvSpPr txBox="1"/>
          <p:nvPr/>
        </p:nvSpPr>
        <p:spPr>
          <a:xfrm>
            <a:off x="1155980" y="2155685"/>
            <a:ext cx="5643600" cy="518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24" name="Google Shape;124;g25f51a9a226_0_50"/>
          <p:cNvSpPr/>
          <p:nvPr/>
        </p:nvSpPr>
        <p:spPr>
          <a:xfrm>
            <a:off x="6438900" y="482740"/>
            <a:ext cx="5282920" cy="5282920"/>
          </a:xfrm>
          <a:custGeom>
            <a:rect b="b" l="l" r="r" t="t"/>
            <a:pathLst>
              <a:path extrusionOk="0" h="5282920" w="5282920">
                <a:moveTo>
                  <a:pt x="2641460" y="2127222"/>
                </a:moveTo>
                <a:cubicBezTo>
                  <a:pt x="2925466" y="2127222"/>
                  <a:pt x="3155698" y="2357454"/>
                  <a:pt x="3155698" y="2641460"/>
                </a:cubicBezTo>
                <a:cubicBezTo>
                  <a:pt x="3155698" y="2925466"/>
                  <a:pt x="2925466" y="3155698"/>
                  <a:pt x="2641460" y="3155698"/>
                </a:cubicBezTo>
                <a:cubicBezTo>
                  <a:pt x="2357454" y="3155698"/>
                  <a:pt x="2127222" y="2925466"/>
                  <a:pt x="2127222" y="2641460"/>
                </a:cubicBezTo>
                <a:cubicBezTo>
                  <a:pt x="2127222" y="2357454"/>
                  <a:pt x="2357454" y="2127222"/>
                  <a:pt x="2641460" y="2127222"/>
                </a:cubicBezTo>
                <a:close/>
                <a:moveTo>
                  <a:pt x="2641460" y="1599324"/>
                </a:moveTo>
                <a:cubicBezTo>
                  <a:pt x="2065904" y="1599324"/>
                  <a:pt x="1599323" y="2065904"/>
                  <a:pt x="1599323" y="2641460"/>
                </a:cubicBezTo>
                <a:cubicBezTo>
                  <a:pt x="1599323" y="3217015"/>
                  <a:pt x="2065904" y="3683596"/>
                  <a:pt x="2641460" y="3683596"/>
                </a:cubicBezTo>
                <a:cubicBezTo>
                  <a:pt x="3217015" y="3683596"/>
                  <a:pt x="3683596" y="3217015"/>
                  <a:pt x="3683596" y="2641460"/>
                </a:cubicBezTo>
                <a:cubicBezTo>
                  <a:pt x="3683596" y="2065904"/>
                  <a:pt x="3217015" y="1599324"/>
                  <a:pt x="2641460" y="1599324"/>
                </a:cubicBezTo>
                <a:close/>
                <a:moveTo>
                  <a:pt x="2641460" y="1055087"/>
                </a:moveTo>
                <a:cubicBezTo>
                  <a:pt x="3517589" y="1055087"/>
                  <a:pt x="4227832" y="1765330"/>
                  <a:pt x="4227832" y="2641460"/>
                </a:cubicBezTo>
                <a:cubicBezTo>
                  <a:pt x="4227832" y="3517589"/>
                  <a:pt x="3517589" y="4227832"/>
                  <a:pt x="2641460" y="4227832"/>
                </a:cubicBezTo>
                <a:cubicBezTo>
                  <a:pt x="1765330" y="4227832"/>
                  <a:pt x="1055087" y="3517589"/>
                  <a:pt x="1055087" y="2641460"/>
                </a:cubicBezTo>
                <a:cubicBezTo>
                  <a:pt x="1055087" y="1765330"/>
                  <a:pt x="1765330" y="1055087"/>
                  <a:pt x="2641460" y="1055087"/>
                </a:cubicBezTo>
                <a:close/>
                <a:moveTo>
                  <a:pt x="2641459" y="516968"/>
                </a:moveTo>
                <a:cubicBezTo>
                  <a:pt x="1468135" y="516968"/>
                  <a:pt x="516968" y="1468136"/>
                  <a:pt x="516968" y="2641459"/>
                </a:cubicBezTo>
                <a:cubicBezTo>
                  <a:pt x="516968" y="3814782"/>
                  <a:pt x="1468135" y="4765950"/>
                  <a:pt x="2641459" y="4765950"/>
                </a:cubicBezTo>
                <a:cubicBezTo>
                  <a:pt x="3814782" y="4765950"/>
                  <a:pt x="4765950" y="3814782"/>
                  <a:pt x="4765950" y="2641459"/>
                </a:cubicBezTo>
                <a:cubicBezTo>
                  <a:pt x="4765950" y="1468136"/>
                  <a:pt x="3814782" y="516968"/>
                  <a:pt x="2641459" y="516968"/>
                </a:cubicBezTo>
                <a:close/>
                <a:moveTo>
                  <a:pt x="2641460" y="0"/>
                </a:moveTo>
                <a:cubicBezTo>
                  <a:pt x="4100298" y="0"/>
                  <a:pt x="5282920" y="1182623"/>
                  <a:pt x="5282920" y="2641460"/>
                </a:cubicBezTo>
                <a:cubicBezTo>
                  <a:pt x="5282920" y="4100298"/>
                  <a:pt x="4100298" y="5282920"/>
                  <a:pt x="2641460" y="5282920"/>
                </a:cubicBezTo>
                <a:cubicBezTo>
                  <a:pt x="1182622" y="5282920"/>
                  <a:pt x="0" y="4100298"/>
                  <a:pt x="0" y="2641460"/>
                </a:cubicBezTo>
                <a:cubicBezTo>
                  <a:pt x="0" y="1182623"/>
                  <a:pt x="1182622" y="0"/>
                  <a:pt x="2641460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rgbClr val="600000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g25f51a9a226_0_50"/>
          <p:cNvSpPr/>
          <p:nvPr/>
        </p:nvSpPr>
        <p:spPr>
          <a:xfrm>
            <a:off x="1155980" y="2673999"/>
            <a:ext cx="8204100" cy="932100"/>
          </a:xfrm>
          <a:prstGeom prst="homePlate">
            <a:avLst>
              <a:gd fmla="val 50000" name="adj"/>
            </a:avLst>
          </a:prstGeom>
          <a:solidFill>
            <a:schemeClr val="lt1"/>
          </a:solidFill>
          <a:ln cap="flat" cmpd="sng" w="1270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SAMCO</a:t>
            </a:r>
            <a:endParaRPr/>
          </a:p>
        </p:txBody>
      </p:sp>
      <p:sp>
        <p:nvSpPr>
          <p:cNvPr id="126" name="Google Shape;126;g25f51a9a226_0_50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gradFill>
            <a:gsLst>
              <a:gs pos="0">
                <a:srgbClr val="600000"/>
              </a:gs>
              <a:gs pos="7000">
                <a:srgbClr val="600000"/>
              </a:gs>
              <a:gs pos="48000">
                <a:schemeClr val="accent2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g25f51a9a226_0_50"/>
          <p:cNvSpPr/>
          <p:nvPr/>
        </p:nvSpPr>
        <p:spPr>
          <a:xfrm>
            <a:off x="0" y="0"/>
            <a:ext cx="685800" cy="6248400"/>
          </a:xfrm>
          <a:prstGeom prst="rect">
            <a:avLst/>
          </a:prstGeom>
          <a:gradFill>
            <a:gsLst>
              <a:gs pos="0">
                <a:schemeClr val="accent2"/>
              </a:gs>
              <a:gs pos="63000">
                <a:schemeClr val="accent2"/>
              </a:gs>
              <a:gs pos="100000">
                <a:srgbClr val="600000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g25f51a9a226_0_50"/>
          <p:cNvSpPr txBox="1"/>
          <p:nvPr/>
        </p:nvSpPr>
        <p:spPr>
          <a:xfrm rot="5400000">
            <a:off x="-2331584" y="2570416"/>
            <a:ext cx="5301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 TARGET</a:t>
            </a:r>
            <a:endParaRPr/>
          </a:p>
        </p:txBody>
      </p:sp>
      <p:sp>
        <p:nvSpPr>
          <p:cNvPr id="129" name="Google Shape;129;g25f51a9a226_0_50"/>
          <p:cNvSpPr txBox="1"/>
          <p:nvPr/>
        </p:nvSpPr>
        <p:spPr>
          <a:xfrm>
            <a:off x="6762424" y="6376126"/>
            <a:ext cx="5301600" cy="6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Crosby ISD Proposed Bond Election</a:t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4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g25f51a9a226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g239d4da495f_0_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7200" y="152400"/>
            <a:ext cx="8737600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g239d4da495f_0_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7200" y="152400"/>
            <a:ext cx="8737600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Bullseye_dart">
      <a:dk1>
        <a:srgbClr val="000000"/>
      </a:dk1>
      <a:lt1>
        <a:srgbClr val="FFFFFF"/>
      </a:lt1>
      <a:dk2>
        <a:srgbClr val="B40808"/>
      </a:dk2>
      <a:lt2>
        <a:srgbClr val="E0B7A0"/>
      </a:lt2>
      <a:accent1>
        <a:srgbClr val="5C00B8"/>
      </a:accent1>
      <a:accent2>
        <a:srgbClr val="000000"/>
      </a:accent2>
      <a:accent3>
        <a:srgbClr val="C3A009"/>
      </a:accent3>
      <a:accent4>
        <a:srgbClr val="C00000"/>
      </a:accent4>
      <a:accent5>
        <a:srgbClr val="0070C0"/>
      </a:accent5>
      <a:accent6>
        <a:srgbClr val="92D050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2022-08-17T16:55:23Z</dcterms:created>
  <dc:creator>James Maloney</dc:creator>
</cp:coreProperties>
</file>