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Proxima Nova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Lato Black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mgUy8dVh1nU//8GqmWDnVZm+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1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LatoBlack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Black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ProximaNova-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ProximaNov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8c9272f0c_0_3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28c9272f0c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7d8fdb494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9" name="Google Shape;679;g27d8fdb4946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6" name="Google Shape;6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12ca2f2b41_0_3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6" name="Google Shape;696;g212ca2f2b41_0_38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7d8fdb494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4" name="Google Shape;754;g27d8fdb4946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1" name="Google Shape;7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8897c17b8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8" name="Google Shape;768;g28897c17b8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88a8b94a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3" name="Google Shape;773;g288a8b94a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0" name="Google Shape;7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7e2d0d7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7" name="Google Shape;787;g27e2d0d7c5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1" name="Google Shape;84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8" name="Google Shape;84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7927f23c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5" name="Google Shape;855;g27927f23c8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8897c17b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2" name="Google Shape;862;g28897c17b8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81aad5e5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1" name="Google Shape;871;g281aad5e59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7927f23c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8" name="Google Shape;878;g27927f23c8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83d07241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5" name="Google Shape;885;g283d072417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7e2d0d7c59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g27e2d0d7c59_0_4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8" name="Google Shape;5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5" name="Google Shape;6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2" name="Google Shape;6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099cecf92a_2_19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2099cecf92a_2_19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099cecf92a_2_19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2099cecf92a_2_13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3" name="Google Shape;243;g2099cecf92a_2_13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099cecf92a_2_13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2099cecf92a_2_13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2099cecf92a_2_13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099cecf92a_2_13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099cecf92a_2_13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099cecf92a_2_13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099cecf92a_2_13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2099cecf92a_2_13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2099cecf92a_2_13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2099cecf92a_2_13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2099cecf92a_2_13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2099cecf92a_2_13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099cecf92a_2_13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099cecf92a_2_13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099cecf92a_2_13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099cecf92a_2_13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099cecf92a_2_13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099cecf92a_2_13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099cecf92a_2_13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099cecf92a_2_13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g2099cecf92a_2_13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5" name="Google Shape;265;g2099cecf92a_2_13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099cecf92a_2_13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099cecf92a_2_13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g2099cecf92a_2_131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2099cecf92a_2_131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0" name="Google Shape;270;g2099cecf92a_2_131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1" name="Google Shape;271;g2099cecf92a_2_131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2" name="Google Shape;272;g2099cecf92a_2_131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3" name="Google Shape;273;g2099cecf92a_2_13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2099cecf92a_2_13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099cecf92a_2_13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g2099cecf92a_2_16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8" name="Google Shape;278;g2099cecf92a_2_166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099cecf92a_2_166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099cecf92a_2_166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099cecf92a_2_166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099cecf92a_2_166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099cecf92a_2_166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099cecf92a_2_166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2099cecf92a_2_166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099cecf92a_2_166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2099cecf92a_2_166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2099cecf92a_2_166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099cecf92a_2_166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2099cecf92a_2_166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2099cecf92a_2_166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2099cecf92a_2_166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2099cecf92a_2_166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2099cecf92a_2_166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2099cecf92a_2_166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2099cecf92a_2_166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099cecf92a_2_166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099cecf92a_2_166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2099cecf92a_2_16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00" name="Google Shape;300;g2099cecf92a_2_16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099cecf92a_2_16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099cecf92a_2_16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2099cecf92a_2_166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2099cecf92a_2_16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2099cecf92a_2_16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g2099cecf92a_2_16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g2099cecf92a_2_20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09" name="Google Shape;309;g2099cecf92a_2_20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2099cecf92a_2_20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2099cecf92a_2_20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2099cecf92a_2_20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2099cecf92a_2_20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099cecf92a_2_20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099cecf92a_2_20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2099cecf92a_2_20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099cecf92a_2_20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099cecf92a_2_20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099cecf92a_2_20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099cecf92a_2_20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099cecf92a_2_20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099cecf92a_2_20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099cecf92a_2_20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099cecf92a_2_20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099cecf92a_2_20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2099cecf92a_2_20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2099cecf92a_2_20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2099cecf92a_2_20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099cecf92a_2_20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g2099cecf92a_2_20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1" name="Google Shape;331;g2099cecf92a_2_20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2099cecf92a_2_20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2099cecf92a_2_20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g2099cecf92a_2_201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g2099cecf92a_2_201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36" name="Google Shape;336;g2099cecf92a_2_201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37" name="Google Shape;337;g2099cecf92a_2_20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g2099cecf92a_2_20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2099cecf92a_2_20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2099cecf92a_2_234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42" name="Google Shape;342;g2099cecf92a_2_234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099cecf92a_2_234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099cecf92a_2_234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099cecf92a_2_234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099cecf92a_2_234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099cecf92a_2_234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099cecf92a_2_234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2099cecf92a_2_234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099cecf92a_2_234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099cecf92a_2_234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099cecf92a_2_234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2099cecf92a_2_234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099cecf92a_2_234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099cecf92a_2_234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099cecf92a_2_234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099cecf92a_2_234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099cecf92a_2_234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099cecf92a_2_234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099cecf92a_2_234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g2099cecf92a_2_234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362" name="Google Shape;362;g2099cecf92a_2_234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2099cecf92a_2_234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2099cecf92a_2_234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2099cecf92a_2_234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366" name="Google Shape;366;g2099cecf92a_2_234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g2099cecf92a_2_234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68" name="Google Shape;368;g2099cecf92a_2_23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g2099cecf92a_2_234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g2099cecf92a_2_234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g2099cecf92a_2_26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3" name="Google Shape;373;g2099cecf92a_2_265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099cecf92a_2_26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099cecf92a_2_26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099cecf92a_2_265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099cecf92a_2_26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099cecf92a_2_26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099cecf92a_2_265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099cecf92a_2_26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099cecf92a_2_26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099cecf92a_2_265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099cecf92a_2_26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099cecf92a_2_265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2099cecf92a_2_26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099cecf92a_2_265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099cecf92a_2_26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099cecf92a_2_265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099cecf92a_2_265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099cecf92a_2_265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099cecf92a_2_26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099cecf92a_2_26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099cecf92a_2_26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g2099cecf92a_2_26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5" name="Google Shape;395;g2099cecf92a_2_26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099cecf92a_2_26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099cecf92a_2_26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g2099cecf92a_2_265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g2099cecf92a_2_265"/>
          <p:cNvSpPr txBox="1"/>
          <p:nvPr>
            <p:ph idx="1" type="body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00" name="Google Shape;400;g2099cecf92a_2_26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g2099cecf92a_2_26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g2099cecf92a_2_26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g2099cecf92a_2_297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405" name="Google Shape;405;g2099cecf92a_2_297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2099cecf92a_2_29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2099cecf92a_2_29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2099cecf92a_2_297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2099cecf92a_2_29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099cecf92a_2_29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099cecf92a_2_297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099cecf92a_2_29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099cecf92a_2_29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099cecf92a_2_297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099cecf92a_2_29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099cecf92a_2_297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099cecf92a_2_29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2099cecf92a_2_297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099cecf92a_2_29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099cecf92a_2_297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099cecf92a_2_297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099cecf92a_2_297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099cecf92a_2_29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2099cecf92a_2_29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099cecf92a_2_29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g2099cecf92a_2_297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427" name="Google Shape;427;g2099cecf92a_2_29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099cecf92a_2_29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099cecf92a_2_29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g2099cecf92a_2_297"/>
          <p:cNvSpPr txBox="1"/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g2099cecf92a_2_297"/>
          <p:cNvSpPr txBox="1"/>
          <p:nvPr>
            <p:ph idx="1" type="body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32" name="Google Shape;432;g2099cecf92a_2_29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g2099cecf92a_2_29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g2099cecf92a_2_29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g2099cecf92a_2_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Google Shape;17;g2099cecf92a_2_6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099cecf92a_2_6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2099cecf92a_2_6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099cecf92a_2_6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099cecf92a_2_6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2099cecf92a_2_6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2099cecf92a_2_6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099cecf92a_2_6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2099cecf92a_2_6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099cecf92a_2_6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099cecf92a_2_6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099cecf92a_2_6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099cecf92a_2_6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2099cecf92a_2_6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2099cecf92a_2_6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099cecf92a_2_6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099cecf92a_2_6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099cecf92a_2_6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2099cecf92a_2_6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2099cecf92a_2_6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2099cecf92a_2_6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g2099cecf92a_2_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" name="Google Shape;39;g2099cecf92a_2_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2099cecf92a_2_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2099cecf92a_2_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g2099cecf92a_2_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099cecf92a_2_6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4" name="Google Shape;44;g2099cecf92a_2_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099cecf92a_2_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099cecf92a_2_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Only">
  <p:cSld name="11_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/>
          <p:nvPr/>
        </p:nvSpPr>
        <p:spPr>
          <a:xfrm>
            <a:off x="93662" y="5514975"/>
            <a:ext cx="5986463" cy="1343025"/>
          </a:xfrm>
          <a:custGeom>
            <a:rect b="b" l="l" r="r" t="t"/>
            <a:pathLst>
              <a:path extrusionOk="0" h="846" w="3771">
                <a:moveTo>
                  <a:pt x="3665" y="145"/>
                </a:moveTo>
                <a:lnTo>
                  <a:pt x="3572" y="145"/>
                </a:lnTo>
                <a:lnTo>
                  <a:pt x="3572" y="429"/>
                </a:lnTo>
                <a:lnTo>
                  <a:pt x="3509" y="429"/>
                </a:lnTo>
                <a:lnTo>
                  <a:pt x="3509" y="184"/>
                </a:lnTo>
                <a:lnTo>
                  <a:pt x="3416" y="184"/>
                </a:lnTo>
                <a:lnTo>
                  <a:pt x="3416" y="304"/>
                </a:lnTo>
                <a:lnTo>
                  <a:pt x="3193" y="304"/>
                </a:lnTo>
                <a:lnTo>
                  <a:pt x="3193" y="385"/>
                </a:lnTo>
                <a:lnTo>
                  <a:pt x="3084" y="385"/>
                </a:lnTo>
                <a:lnTo>
                  <a:pt x="3084" y="153"/>
                </a:lnTo>
                <a:lnTo>
                  <a:pt x="2990" y="153"/>
                </a:lnTo>
                <a:lnTo>
                  <a:pt x="2990" y="218"/>
                </a:lnTo>
                <a:lnTo>
                  <a:pt x="2923" y="218"/>
                </a:lnTo>
                <a:lnTo>
                  <a:pt x="2923" y="96"/>
                </a:lnTo>
                <a:lnTo>
                  <a:pt x="2897" y="96"/>
                </a:lnTo>
                <a:lnTo>
                  <a:pt x="2897" y="260"/>
                </a:lnTo>
                <a:lnTo>
                  <a:pt x="2853" y="260"/>
                </a:lnTo>
                <a:lnTo>
                  <a:pt x="2853" y="96"/>
                </a:lnTo>
                <a:lnTo>
                  <a:pt x="2811" y="96"/>
                </a:lnTo>
                <a:lnTo>
                  <a:pt x="2811" y="41"/>
                </a:lnTo>
                <a:lnTo>
                  <a:pt x="2767" y="41"/>
                </a:lnTo>
                <a:lnTo>
                  <a:pt x="2767" y="96"/>
                </a:lnTo>
                <a:lnTo>
                  <a:pt x="2736" y="96"/>
                </a:lnTo>
                <a:lnTo>
                  <a:pt x="2736" y="187"/>
                </a:lnTo>
                <a:lnTo>
                  <a:pt x="2692" y="187"/>
                </a:lnTo>
                <a:lnTo>
                  <a:pt x="2692" y="96"/>
                </a:lnTo>
                <a:lnTo>
                  <a:pt x="2653" y="96"/>
                </a:lnTo>
                <a:lnTo>
                  <a:pt x="2653" y="304"/>
                </a:lnTo>
                <a:lnTo>
                  <a:pt x="2609" y="304"/>
                </a:lnTo>
                <a:lnTo>
                  <a:pt x="2609" y="101"/>
                </a:lnTo>
                <a:lnTo>
                  <a:pt x="2564" y="101"/>
                </a:lnTo>
                <a:lnTo>
                  <a:pt x="2564" y="304"/>
                </a:lnTo>
                <a:lnTo>
                  <a:pt x="2541" y="304"/>
                </a:lnTo>
                <a:lnTo>
                  <a:pt x="2541" y="590"/>
                </a:lnTo>
                <a:lnTo>
                  <a:pt x="2518" y="590"/>
                </a:lnTo>
                <a:lnTo>
                  <a:pt x="2518" y="453"/>
                </a:lnTo>
                <a:lnTo>
                  <a:pt x="2409" y="453"/>
                </a:lnTo>
                <a:lnTo>
                  <a:pt x="2409" y="169"/>
                </a:lnTo>
                <a:lnTo>
                  <a:pt x="2315" y="169"/>
                </a:lnTo>
                <a:lnTo>
                  <a:pt x="2315" y="453"/>
                </a:lnTo>
                <a:lnTo>
                  <a:pt x="2255" y="453"/>
                </a:lnTo>
                <a:lnTo>
                  <a:pt x="2255" y="208"/>
                </a:lnTo>
                <a:lnTo>
                  <a:pt x="2162" y="208"/>
                </a:lnTo>
                <a:lnTo>
                  <a:pt x="2162" y="453"/>
                </a:lnTo>
                <a:lnTo>
                  <a:pt x="1939" y="453"/>
                </a:lnTo>
                <a:lnTo>
                  <a:pt x="1939" y="239"/>
                </a:lnTo>
                <a:lnTo>
                  <a:pt x="1830" y="239"/>
                </a:lnTo>
                <a:lnTo>
                  <a:pt x="1830" y="26"/>
                </a:lnTo>
                <a:lnTo>
                  <a:pt x="1736" y="26"/>
                </a:lnTo>
                <a:lnTo>
                  <a:pt x="1736" y="239"/>
                </a:lnTo>
                <a:lnTo>
                  <a:pt x="1669" y="239"/>
                </a:lnTo>
                <a:lnTo>
                  <a:pt x="1669" y="119"/>
                </a:lnTo>
                <a:lnTo>
                  <a:pt x="1640" y="119"/>
                </a:lnTo>
                <a:lnTo>
                  <a:pt x="1640" y="98"/>
                </a:lnTo>
                <a:lnTo>
                  <a:pt x="1596" y="98"/>
                </a:lnTo>
                <a:lnTo>
                  <a:pt x="1596" y="119"/>
                </a:lnTo>
                <a:lnTo>
                  <a:pt x="1557" y="119"/>
                </a:lnTo>
                <a:lnTo>
                  <a:pt x="1557" y="65"/>
                </a:lnTo>
                <a:lnTo>
                  <a:pt x="1510" y="65"/>
                </a:lnTo>
                <a:lnTo>
                  <a:pt x="1510" y="119"/>
                </a:lnTo>
                <a:lnTo>
                  <a:pt x="1479" y="119"/>
                </a:lnTo>
                <a:lnTo>
                  <a:pt x="1479" y="28"/>
                </a:lnTo>
                <a:lnTo>
                  <a:pt x="1435" y="28"/>
                </a:lnTo>
                <a:lnTo>
                  <a:pt x="1435" y="119"/>
                </a:lnTo>
                <a:lnTo>
                  <a:pt x="1399" y="119"/>
                </a:lnTo>
                <a:lnTo>
                  <a:pt x="1399" y="328"/>
                </a:lnTo>
                <a:lnTo>
                  <a:pt x="1355" y="328"/>
                </a:lnTo>
                <a:lnTo>
                  <a:pt x="1355" y="122"/>
                </a:lnTo>
                <a:lnTo>
                  <a:pt x="1308" y="122"/>
                </a:lnTo>
                <a:lnTo>
                  <a:pt x="1308" y="328"/>
                </a:lnTo>
                <a:lnTo>
                  <a:pt x="1287" y="328"/>
                </a:lnTo>
                <a:lnTo>
                  <a:pt x="1287" y="426"/>
                </a:lnTo>
                <a:lnTo>
                  <a:pt x="1225" y="426"/>
                </a:lnTo>
                <a:lnTo>
                  <a:pt x="1225" y="143"/>
                </a:lnTo>
                <a:lnTo>
                  <a:pt x="1132" y="143"/>
                </a:lnTo>
                <a:lnTo>
                  <a:pt x="1132" y="426"/>
                </a:lnTo>
                <a:lnTo>
                  <a:pt x="1072" y="426"/>
                </a:lnTo>
                <a:lnTo>
                  <a:pt x="1072" y="182"/>
                </a:lnTo>
                <a:lnTo>
                  <a:pt x="978" y="182"/>
                </a:lnTo>
                <a:lnTo>
                  <a:pt x="978" y="426"/>
                </a:lnTo>
                <a:lnTo>
                  <a:pt x="755" y="426"/>
                </a:lnTo>
                <a:lnTo>
                  <a:pt x="755" y="213"/>
                </a:lnTo>
                <a:lnTo>
                  <a:pt x="646" y="213"/>
                </a:lnTo>
                <a:lnTo>
                  <a:pt x="646" y="0"/>
                </a:lnTo>
                <a:lnTo>
                  <a:pt x="553" y="0"/>
                </a:lnTo>
                <a:lnTo>
                  <a:pt x="553" y="213"/>
                </a:lnTo>
                <a:lnTo>
                  <a:pt x="485" y="213"/>
                </a:lnTo>
                <a:lnTo>
                  <a:pt x="485" y="93"/>
                </a:lnTo>
                <a:lnTo>
                  <a:pt x="457" y="93"/>
                </a:lnTo>
                <a:lnTo>
                  <a:pt x="457" y="72"/>
                </a:lnTo>
                <a:lnTo>
                  <a:pt x="412" y="72"/>
                </a:lnTo>
                <a:lnTo>
                  <a:pt x="412" y="93"/>
                </a:lnTo>
                <a:lnTo>
                  <a:pt x="371" y="93"/>
                </a:lnTo>
                <a:lnTo>
                  <a:pt x="371" y="39"/>
                </a:lnTo>
                <a:lnTo>
                  <a:pt x="327" y="39"/>
                </a:lnTo>
                <a:lnTo>
                  <a:pt x="327" y="93"/>
                </a:lnTo>
                <a:lnTo>
                  <a:pt x="296" y="93"/>
                </a:lnTo>
                <a:lnTo>
                  <a:pt x="296" y="2"/>
                </a:lnTo>
                <a:lnTo>
                  <a:pt x="252" y="2"/>
                </a:lnTo>
                <a:lnTo>
                  <a:pt x="252" y="93"/>
                </a:lnTo>
                <a:lnTo>
                  <a:pt x="215" y="93"/>
                </a:lnTo>
                <a:lnTo>
                  <a:pt x="215" y="302"/>
                </a:lnTo>
                <a:lnTo>
                  <a:pt x="168" y="302"/>
                </a:lnTo>
                <a:lnTo>
                  <a:pt x="168" y="96"/>
                </a:lnTo>
                <a:lnTo>
                  <a:pt x="124" y="96"/>
                </a:lnTo>
                <a:lnTo>
                  <a:pt x="124" y="302"/>
                </a:lnTo>
                <a:lnTo>
                  <a:pt x="101" y="302"/>
                </a:lnTo>
                <a:lnTo>
                  <a:pt x="101" y="588"/>
                </a:lnTo>
                <a:lnTo>
                  <a:pt x="0" y="588"/>
                </a:lnTo>
                <a:lnTo>
                  <a:pt x="0" y="820"/>
                </a:lnTo>
                <a:lnTo>
                  <a:pt x="1183" y="820"/>
                </a:lnTo>
                <a:lnTo>
                  <a:pt x="1183" y="846"/>
                </a:lnTo>
                <a:lnTo>
                  <a:pt x="2518" y="846"/>
                </a:lnTo>
                <a:lnTo>
                  <a:pt x="2518" y="822"/>
                </a:lnTo>
                <a:lnTo>
                  <a:pt x="3771" y="822"/>
                </a:lnTo>
                <a:lnTo>
                  <a:pt x="3771" y="429"/>
                </a:lnTo>
                <a:lnTo>
                  <a:pt x="3665" y="429"/>
                </a:lnTo>
                <a:lnTo>
                  <a:pt x="3665" y="145"/>
                </a:lnTo>
                <a:close/>
              </a:path>
            </a:pathLst>
          </a:custGeom>
          <a:solidFill>
            <a:srgbClr val="3F3F3F">
              <a:alpha val="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44"/>
          <p:cNvSpPr/>
          <p:nvPr/>
        </p:nvSpPr>
        <p:spPr>
          <a:xfrm>
            <a:off x="6126162" y="5513387"/>
            <a:ext cx="5991225" cy="1344613"/>
          </a:xfrm>
          <a:custGeom>
            <a:rect b="b" l="l" r="r" t="t"/>
            <a:pathLst>
              <a:path extrusionOk="0" h="847" w="3774">
                <a:moveTo>
                  <a:pt x="3774" y="430"/>
                </a:moveTo>
                <a:lnTo>
                  <a:pt x="3665" y="430"/>
                </a:lnTo>
                <a:lnTo>
                  <a:pt x="3665" y="146"/>
                </a:lnTo>
                <a:lnTo>
                  <a:pt x="3572" y="146"/>
                </a:lnTo>
                <a:lnTo>
                  <a:pt x="3572" y="430"/>
                </a:lnTo>
                <a:lnTo>
                  <a:pt x="3512" y="430"/>
                </a:lnTo>
                <a:lnTo>
                  <a:pt x="3512" y="185"/>
                </a:lnTo>
                <a:lnTo>
                  <a:pt x="3419" y="185"/>
                </a:lnTo>
                <a:lnTo>
                  <a:pt x="3419" y="302"/>
                </a:lnTo>
                <a:lnTo>
                  <a:pt x="3195" y="302"/>
                </a:lnTo>
                <a:lnTo>
                  <a:pt x="3195" y="383"/>
                </a:lnTo>
                <a:lnTo>
                  <a:pt x="3086" y="383"/>
                </a:lnTo>
                <a:lnTo>
                  <a:pt x="3086" y="151"/>
                </a:lnTo>
                <a:lnTo>
                  <a:pt x="2993" y="151"/>
                </a:lnTo>
                <a:lnTo>
                  <a:pt x="2993" y="217"/>
                </a:lnTo>
                <a:lnTo>
                  <a:pt x="2925" y="217"/>
                </a:lnTo>
                <a:lnTo>
                  <a:pt x="2925" y="94"/>
                </a:lnTo>
                <a:lnTo>
                  <a:pt x="2897" y="94"/>
                </a:lnTo>
                <a:lnTo>
                  <a:pt x="2897" y="261"/>
                </a:lnTo>
                <a:lnTo>
                  <a:pt x="2853" y="261"/>
                </a:lnTo>
                <a:lnTo>
                  <a:pt x="2853" y="94"/>
                </a:lnTo>
                <a:lnTo>
                  <a:pt x="2814" y="94"/>
                </a:lnTo>
                <a:lnTo>
                  <a:pt x="2814" y="42"/>
                </a:lnTo>
                <a:lnTo>
                  <a:pt x="2767" y="42"/>
                </a:lnTo>
                <a:lnTo>
                  <a:pt x="2767" y="94"/>
                </a:lnTo>
                <a:lnTo>
                  <a:pt x="2736" y="94"/>
                </a:lnTo>
                <a:lnTo>
                  <a:pt x="2736" y="188"/>
                </a:lnTo>
                <a:lnTo>
                  <a:pt x="2692" y="188"/>
                </a:lnTo>
                <a:lnTo>
                  <a:pt x="2692" y="94"/>
                </a:lnTo>
                <a:lnTo>
                  <a:pt x="2656" y="94"/>
                </a:lnTo>
                <a:lnTo>
                  <a:pt x="2656" y="302"/>
                </a:lnTo>
                <a:lnTo>
                  <a:pt x="2611" y="302"/>
                </a:lnTo>
                <a:lnTo>
                  <a:pt x="2611" y="99"/>
                </a:lnTo>
                <a:lnTo>
                  <a:pt x="2565" y="99"/>
                </a:lnTo>
                <a:lnTo>
                  <a:pt x="2565" y="302"/>
                </a:lnTo>
                <a:lnTo>
                  <a:pt x="2544" y="302"/>
                </a:lnTo>
                <a:lnTo>
                  <a:pt x="2544" y="591"/>
                </a:lnTo>
                <a:lnTo>
                  <a:pt x="2518" y="591"/>
                </a:lnTo>
                <a:lnTo>
                  <a:pt x="2518" y="451"/>
                </a:lnTo>
                <a:lnTo>
                  <a:pt x="2412" y="451"/>
                </a:lnTo>
                <a:lnTo>
                  <a:pt x="2412" y="167"/>
                </a:lnTo>
                <a:lnTo>
                  <a:pt x="2318" y="167"/>
                </a:lnTo>
                <a:lnTo>
                  <a:pt x="2318" y="451"/>
                </a:lnTo>
                <a:lnTo>
                  <a:pt x="2258" y="451"/>
                </a:lnTo>
                <a:lnTo>
                  <a:pt x="2258" y="209"/>
                </a:lnTo>
                <a:lnTo>
                  <a:pt x="2165" y="209"/>
                </a:lnTo>
                <a:lnTo>
                  <a:pt x="2165" y="451"/>
                </a:lnTo>
                <a:lnTo>
                  <a:pt x="1942" y="451"/>
                </a:lnTo>
                <a:lnTo>
                  <a:pt x="1942" y="240"/>
                </a:lnTo>
                <a:lnTo>
                  <a:pt x="1833" y="240"/>
                </a:lnTo>
                <a:lnTo>
                  <a:pt x="1833" y="26"/>
                </a:lnTo>
                <a:lnTo>
                  <a:pt x="1739" y="26"/>
                </a:lnTo>
                <a:lnTo>
                  <a:pt x="1739" y="240"/>
                </a:lnTo>
                <a:lnTo>
                  <a:pt x="1672" y="240"/>
                </a:lnTo>
                <a:lnTo>
                  <a:pt x="1672" y="118"/>
                </a:lnTo>
                <a:lnTo>
                  <a:pt x="1643" y="118"/>
                </a:lnTo>
                <a:lnTo>
                  <a:pt x="1643" y="99"/>
                </a:lnTo>
                <a:lnTo>
                  <a:pt x="1599" y="99"/>
                </a:lnTo>
                <a:lnTo>
                  <a:pt x="1599" y="118"/>
                </a:lnTo>
                <a:lnTo>
                  <a:pt x="1557" y="118"/>
                </a:lnTo>
                <a:lnTo>
                  <a:pt x="1557" y="66"/>
                </a:lnTo>
                <a:lnTo>
                  <a:pt x="1513" y="66"/>
                </a:lnTo>
                <a:lnTo>
                  <a:pt x="1513" y="118"/>
                </a:lnTo>
                <a:lnTo>
                  <a:pt x="1482" y="118"/>
                </a:lnTo>
                <a:lnTo>
                  <a:pt x="1482" y="26"/>
                </a:lnTo>
                <a:lnTo>
                  <a:pt x="1438" y="26"/>
                </a:lnTo>
                <a:lnTo>
                  <a:pt x="1438" y="118"/>
                </a:lnTo>
                <a:lnTo>
                  <a:pt x="1402" y="118"/>
                </a:lnTo>
                <a:lnTo>
                  <a:pt x="1402" y="326"/>
                </a:lnTo>
                <a:lnTo>
                  <a:pt x="1355" y="326"/>
                </a:lnTo>
                <a:lnTo>
                  <a:pt x="1355" y="123"/>
                </a:lnTo>
                <a:lnTo>
                  <a:pt x="1311" y="123"/>
                </a:lnTo>
                <a:lnTo>
                  <a:pt x="1311" y="326"/>
                </a:lnTo>
                <a:lnTo>
                  <a:pt x="1288" y="326"/>
                </a:lnTo>
                <a:lnTo>
                  <a:pt x="1288" y="425"/>
                </a:lnTo>
                <a:lnTo>
                  <a:pt x="1228" y="425"/>
                </a:lnTo>
                <a:lnTo>
                  <a:pt x="1228" y="141"/>
                </a:lnTo>
                <a:lnTo>
                  <a:pt x="1134" y="141"/>
                </a:lnTo>
                <a:lnTo>
                  <a:pt x="1134" y="425"/>
                </a:lnTo>
                <a:lnTo>
                  <a:pt x="1072" y="425"/>
                </a:lnTo>
                <a:lnTo>
                  <a:pt x="1072" y="180"/>
                </a:lnTo>
                <a:lnTo>
                  <a:pt x="979" y="180"/>
                </a:lnTo>
                <a:lnTo>
                  <a:pt x="979" y="425"/>
                </a:lnTo>
                <a:lnTo>
                  <a:pt x="755" y="425"/>
                </a:lnTo>
                <a:lnTo>
                  <a:pt x="755" y="214"/>
                </a:lnTo>
                <a:lnTo>
                  <a:pt x="646" y="214"/>
                </a:lnTo>
                <a:lnTo>
                  <a:pt x="646" y="0"/>
                </a:lnTo>
                <a:lnTo>
                  <a:pt x="553" y="0"/>
                </a:lnTo>
                <a:lnTo>
                  <a:pt x="553" y="214"/>
                </a:lnTo>
                <a:lnTo>
                  <a:pt x="485" y="214"/>
                </a:lnTo>
                <a:lnTo>
                  <a:pt x="485" y="92"/>
                </a:lnTo>
                <a:lnTo>
                  <a:pt x="459" y="92"/>
                </a:lnTo>
                <a:lnTo>
                  <a:pt x="459" y="73"/>
                </a:lnTo>
                <a:lnTo>
                  <a:pt x="413" y="73"/>
                </a:lnTo>
                <a:lnTo>
                  <a:pt x="413" y="92"/>
                </a:lnTo>
                <a:lnTo>
                  <a:pt x="374" y="92"/>
                </a:lnTo>
                <a:lnTo>
                  <a:pt x="374" y="37"/>
                </a:lnTo>
                <a:lnTo>
                  <a:pt x="330" y="37"/>
                </a:lnTo>
                <a:lnTo>
                  <a:pt x="330" y="92"/>
                </a:lnTo>
                <a:lnTo>
                  <a:pt x="299" y="92"/>
                </a:lnTo>
                <a:lnTo>
                  <a:pt x="299" y="0"/>
                </a:lnTo>
                <a:lnTo>
                  <a:pt x="252" y="0"/>
                </a:lnTo>
                <a:lnTo>
                  <a:pt x="252" y="92"/>
                </a:lnTo>
                <a:lnTo>
                  <a:pt x="215" y="92"/>
                </a:lnTo>
                <a:lnTo>
                  <a:pt x="215" y="300"/>
                </a:lnTo>
                <a:lnTo>
                  <a:pt x="171" y="300"/>
                </a:lnTo>
                <a:lnTo>
                  <a:pt x="171" y="97"/>
                </a:lnTo>
                <a:lnTo>
                  <a:pt x="127" y="97"/>
                </a:lnTo>
                <a:lnTo>
                  <a:pt x="127" y="300"/>
                </a:lnTo>
                <a:lnTo>
                  <a:pt x="104" y="300"/>
                </a:lnTo>
                <a:lnTo>
                  <a:pt x="104" y="589"/>
                </a:lnTo>
                <a:lnTo>
                  <a:pt x="0" y="589"/>
                </a:lnTo>
                <a:lnTo>
                  <a:pt x="0" y="821"/>
                </a:lnTo>
                <a:lnTo>
                  <a:pt x="1186" y="821"/>
                </a:lnTo>
                <a:lnTo>
                  <a:pt x="1186" y="847"/>
                </a:lnTo>
                <a:lnTo>
                  <a:pt x="2518" y="847"/>
                </a:lnTo>
                <a:lnTo>
                  <a:pt x="2518" y="823"/>
                </a:lnTo>
                <a:lnTo>
                  <a:pt x="3774" y="823"/>
                </a:lnTo>
                <a:lnTo>
                  <a:pt x="3774" y="430"/>
                </a:lnTo>
                <a:close/>
              </a:path>
            </a:pathLst>
          </a:custGeom>
          <a:solidFill>
            <a:srgbClr val="3F3F3F">
              <a:alpha val="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-17463" y="5737225"/>
            <a:ext cx="12214225" cy="1120775"/>
          </a:xfrm>
          <a:custGeom>
            <a:rect b="b" l="l" r="r" t="t"/>
            <a:pathLst>
              <a:path extrusionOk="0" h="706" w="7694">
                <a:moveTo>
                  <a:pt x="7639" y="484"/>
                </a:moveTo>
                <a:lnTo>
                  <a:pt x="7639" y="221"/>
                </a:lnTo>
                <a:lnTo>
                  <a:pt x="7530" y="221"/>
                </a:lnTo>
                <a:lnTo>
                  <a:pt x="7530" y="359"/>
                </a:lnTo>
                <a:lnTo>
                  <a:pt x="7512" y="359"/>
                </a:lnTo>
                <a:lnTo>
                  <a:pt x="7512" y="159"/>
                </a:lnTo>
                <a:lnTo>
                  <a:pt x="7476" y="159"/>
                </a:lnTo>
                <a:lnTo>
                  <a:pt x="7476" y="359"/>
                </a:lnTo>
                <a:lnTo>
                  <a:pt x="7418" y="359"/>
                </a:lnTo>
                <a:lnTo>
                  <a:pt x="7418" y="258"/>
                </a:lnTo>
                <a:lnTo>
                  <a:pt x="7309" y="258"/>
                </a:lnTo>
                <a:lnTo>
                  <a:pt x="7309" y="378"/>
                </a:lnTo>
                <a:lnTo>
                  <a:pt x="7247" y="378"/>
                </a:lnTo>
                <a:lnTo>
                  <a:pt x="7247" y="128"/>
                </a:lnTo>
                <a:lnTo>
                  <a:pt x="7065" y="128"/>
                </a:lnTo>
                <a:lnTo>
                  <a:pt x="7065" y="383"/>
                </a:lnTo>
                <a:lnTo>
                  <a:pt x="6956" y="383"/>
                </a:lnTo>
                <a:lnTo>
                  <a:pt x="6956" y="221"/>
                </a:lnTo>
                <a:lnTo>
                  <a:pt x="6912" y="221"/>
                </a:lnTo>
                <a:lnTo>
                  <a:pt x="6912" y="180"/>
                </a:lnTo>
                <a:lnTo>
                  <a:pt x="6892" y="180"/>
                </a:lnTo>
                <a:lnTo>
                  <a:pt x="6892" y="221"/>
                </a:lnTo>
                <a:lnTo>
                  <a:pt x="6847" y="221"/>
                </a:lnTo>
                <a:lnTo>
                  <a:pt x="6847" y="419"/>
                </a:lnTo>
                <a:lnTo>
                  <a:pt x="6624" y="419"/>
                </a:lnTo>
                <a:lnTo>
                  <a:pt x="6624" y="187"/>
                </a:lnTo>
                <a:lnTo>
                  <a:pt x="6588" y="187"/>
                </a:lnTo>
                <a:lnTo>
                  <a:pt x="6588" y="299"/>
                </a:lnTo>
                <a:lnTo>
                  <a:pt x="6541" y="307"/>
                </a:lnTo>
                <a:lnTo>
                  <a:pt x="6541" y="229"/>
                </a:lnTo>
                <a:lnTo>
                  <a:pt x="6505" y="229"/>
                </a:lnTo>
                <a:lnTo>
                  <a:pt x="6505" y="466"/>
                </a:lnTo>
                <a:lnTo>
                  <a:pt x="6471" y="471"/>
                </a:lnTo>
                <a:lnTo>
                  <a:pt x="6471" y="201"/>
                </a:lnTo>
                <a:lnTo>
                  <a:pt x="6396" y="201"/>
                </a:lnTo>
                <a:lnTo>
                  <a:pt x="6396" y="338"/>
                </a:lnTo>
                <a:lnTo>
                  <a:pt x="6362" y="325"/>
                </a:lnTo>
                <a:lnTo>
                  <a:pt x="6362" y="221"/>
                </a:lnTo>
                <a:lnTo>
                  <a:pt x="6250" y="221"/>
                </a:lnTo>
                <a:lnTo>
                  <a:pt x="6250" y="359"/>
                </a:lnTo>
                <a:lnTo>
                  <a:pt x="6232" y="359"/>
                </a:lnTo>
                <a:lnTo>
                  <a:pt x="6232" y="255"/>
                </a:lnTo>
                <a:lnTo>
                  <a:pt x="6196" y="255"/>
                </a:lnTo>
                <a:lnTo>
                  <a:pt x="6196" y="359"/>
                </a:lnTo>
                <a:lnTo>
                  <a:pt x="6141" y="359"/>
                </a:lnTo>
                <a:lnTo>
                  <a:pt x="6141" y="258"/>
                </a:lnTo>
                <a:lnTo>
                  <a:pt x="6030" y="258"/>
                </a:lnTo>
                <a:lnTo>
                  <a:pt x="6030" y="383"/>
                </a:lnTo>
                <a:lnTo>
                  <a:pt x="5970" y="383"/>
                </a:lnTo>
                <a:lnTo>
                  <a:pt x="5970" y="276"/>
                </a:lnTo>
                <a:lnTo>
                  <a:pt x="5788" y="276"/>
                </a:lnTo>
                <a:lnTo>
                  <a:pt x="5788" y="383"/>
                </a:lnTo>
                <a:lnTo>
                  <a:pt x="5679" y="383"/>
                </a:lnTo>
                <a:lnTo>
                  <a:pt x="5679" y="221"/>
                </a:lnTo>
                <a:lnTo>
                  <a:pt x="5635" y="221"/>
                </a:lnTo>
                <a:lnTo>
                  <a:pt x="5635" y="112"/>
                </a:lnTo>
                <a:lnTo>
                  <a:pt x="5614" y="112"/>
                </a:lnTo>
                <a:lnTo>
                  <a:pt x="5614" y="221"/>
                </a:lnTo>
                <a:lnTo>
                  <a:pt x="5568" y="221"/>
                </a:lnTo>
                <a:lnTo>
                  <a:pt x="5568" y="292"/>
                </a:lnTo>
                <a:lnTo>
                  <a:pt x="5347" y="292"/>
                </a:lnTo>
                <a:lnTo>
                  <a:pt x="5347" y="187"/>
                </a:lnTo>
                <a:lnTo>
                  <a:pt x="5311" y="187"/>
                </a:lnTo>
                <a:lnTo>
                  <a:pt x="5311" y="299"/>
                </a:lnTo>
                <a:lnTo>
                  <a:pt x="5264" y="307"/>
                </a:lnTo>
                <a:lnTo>
                  <a:pt x="5264" y="229"/>
                </a:lnTo>
                <a:lnTo>
                  <a:pt x="5228" y="229"/>
                </a:lnTo>
                <a:lnTo>
                  <a:pt x="5228" y="315"/>
                </a:lnTo>
                <a:lnTo>
                  <a:pt x="5194" y="323"/>
                </a:lnTo>
                <a:lnTo>
                  <a:pt x="5194" y="201"/>
                </a:lnTo>
                <a:lnTo>
                  <a:pt x="5116" y="201"/>
                </a:lnTo>
                <a:lnTo>
                  <a:pt x="5116" y="338"/>
                </a:lnTo>
                <a:lnTo>
                  <a:pt x="5090" y="344"/>
                </a:lnTo>
                <a:lnTo>
                  <a:pt x="5090" y="221"/>
                </a:lnTo>
                <a:lnTo>
                  <a:pt x="4981" y="221"/>
                </a:lnTo>
                <a:lnTo>
                  <a:pt x="4981" y="359"/>
                </a:lnTo>
                <a:lnTo>
                  <a:pt x="4960" y="359"/>
                </a:lnTo>
                <a:lnTo>
                  <a:pt x="4960" y="255"/>
                </a:lnTo>
                <a:lnTo>
                  <a:pt x="4924" y="255"/>
                </a:lnTo>
                <a:lnTo>
                  <a:pt x="4924" y="359"/>
                </a:lnTo>
                <a:lnTo>
                  <a:pt x="4869" y="359"/>
                </a:lnTo>
                <a:lnTo>
                  <a:pt x="4869" y="258"/>
                </a:lnTo>
                <a:lnTo>
                  <a:pt x="4760" y="258"/>
                </a:lnTo>
                <a:lnTo>
                  <a:pt x="4760" y="383"/>
                </a:lnTo>
                <a:lnTo>
                  <a:pt x="4698" y="383"/>
                </a:lnTo>
                <a:lnTo>
                  <a:pt x="4698" y="276"/>
                </a:lnTo>
                <a:lnTo>
                  <a:pt x="4516" y="276"/>
                </a:lnTo>
                <a:lnTo>
                  <a:pt x="4516" y="383"/>
                </a:lnTo>
                <a:lnTo>
                  <a:pt x="4407" y="383"/>
                </a:lnTo>
                <a:lnTo>
                  <a:pt x="4407" y="221"/>
                </a:lnTo>
                <a:lnTo>
                  <a:pt x="4363" y="221"/>
                </a:lnTo>
                <a:lnTo>
                  <a:pt x="4363" y="112"/>
                </a:lnTo>
                <a:lnTo>
                  <a:pt x="4342" y="112"/>
                </a:lnTo>
                <a:lnTo>
                  <a:pt x="4342" y="221"/>
                </a:lnTo>
                <a:lnTo>
                  <a:pt x="4298" y="221"/>
                </a:lnTo>
                <a:lnTo>
                  <a:pt x="4298" y="292"/>
                </a:lnTo>
                <a:lnTo>
                  <a:pt x="4075" y="292"/>
                </a:lnTo>
                <a:lnTo>
                  <a:pt x="4075" y="187"/>
                </a:lnTo>
                <a:lnTo>
                  <a:pt x="4039" y="187"/>
                </a:lnTo>
                <a:lnTo>
                  <a:pt x="4039" y="299"/>
                </a:lnTo>
                <a:lnTo>
                  <a:pt x="3992" y="307"/>
                </a:lnTo>
                <a:lnTo>
                  <a:pt x="3992" y="229"/>
                </a:lnTo>
                <a:lnTo>
                  <a:pt x="3956" y="229"/>
                </a:lnTo>
                <a:lnTo>
                  <a:pt x="3956" y="315"/>
                </a:lnTo>
                <a:lnTo>
                  <a:pt x="3922" y="323"/>
                </a:lnTo>
                <a:lnTo>
                  <a:pt x="3922" y="201"/>
                </a:lnTo>
                <a:lnTo>
                  <a:pt x="3847" y="201"/>
                </a:lnTo>
                <a:lnTo>
                  <a:pt x="3847" y="338"/>
                </a:lnTo>
                <a:lnTo>
                  <a:pt x="3839" y="333"/>
                </a:lnTo>
                <a:lnTo>
                  <a:pt x="3839" y="109"/>
                </a:lnTo>
                <a:lnTo>
                  <a:pt x="3727" y="109"/>
                </a:lnTo>
                <a:lnTo>
                  <a:pt x="3727" y="250"/>
                </a:lnTo>
                <a:lnTo>
                  <a:pt x="3709" y="250"/>
                </a:lnTo>
                <a:lnTo>
                  <a:pt x="3709" y="47"/>
                </a:lnTo>
                <a:lnTo>
                  <a:pt x="3673" y="47"/>
                </a:lnTo>
                <a:lnTo>
                  <a:pt x="3673" y="250"/>
                </a:lnTo>
                <a:lnTo>
                  <a:pt x="3618" y="250"/>
                </a:lnTo>
                <a:lnTo>
                  <a:pt x="3618" y="146"/>
                </a:lnTo>
                <a:lnTo>
                  <a:pt x="3507" y="146"/>
                </a:lnTo>
                <a:lnTo>
                  <a:pt x="3507" y="268"/>
                </a:lnTo>
                <a:lnTo>
                  <a:pt x="3447" y="268"/>
                </a:lnTo>
                <a:lnTo>
                  <a:pt x="3447" y="16"/>
                </a:lnTo>
                <a:lnTo>
                  <a:pt x="3265" y="16"/>
                </a:lnTo>
                <a:lnTo>
                  <a:pt x="3265" y="271"/>
                </a:lnTo>
                <a:lnTo>
                  <a:pt x="3156" y="271"/>
                </a:lnTo>
                <a:lnTo>
                  <a:pt x="3156" y="109"/>
                </a:lnTo>
                <a:lnTo>
                  <a:pt x="3109" y="109"/>
                </a:lnTo>
                <a:lnTo>
                  <a:pt x="3109" y="70"/>
                </a:lnTo>
                <a:lnTo>
                  <a:pt x="3091" y="70"/>
                </a:lnTo>
                <a:lnTo>
                  <a:pt x="3091" y="109"/>
                </a:lnTo>
                <a:lnTo>
                  <a:pt x="3045" y="109"/>
                </a:lnTo>
                <a:lnTo>
                  <a:pt x="3045" y="307"/>
                </a:lnTo>
                <a:lnTo>
                  <a:pt x="2824" y="310"/>
                </a:lnTo>
                <a:lnTo>
                  <a:pt x="2824" y="78"/>
                </a:lnTo>
                <a:lnTo>
                  <a:pt x="2788" y="78"/>
                </a:lnTo>
                <a:lnTo>
                  <a:pt x="2788" y="187"/>
                </a:lnTo>
                <a:lnTo>
                  <a:pt x="2741" y="198"/>
                </a:lnTo>
                <a:lnTo>
                  <a:pt x="2741" y="120"/>
                </a:lnTo>
                <a:lnTo>
                  <a:pt x="2704" y="120"/>
                </a:lnTo>
                <a:lnTo>
                  <a:pt x="2704" y="354"/>
                </a:lnTo>
                <a:lnTo>
                  <a:pt x="2668" y="362"/>
                </a:lnTo>
                <a:lnTo>
                  <a:pt x="2668" y="91"/>
                </a:lnTo>
                <a:lnTo>
                  <a:pt x="2593" y="91"/>
                </a:lnTo>
                <a:lnTo>
                  <a:pt x="2593" y="227"/>
                </a:lnTo>
                <a:lnTo>
                  <a:pt x="2559" y="214"/>
                </a:lnTo>
                <a:lnTo>
                  <a:pt x="2559" y="109"/>
                </a:lnTo>
                <a:lnTo>
                  <a:pt x="2450" y="109"/>
                </a:lnTo>
                <a:lnTo>
                  <a:pt x="2450" y="250"/>
                </a:lnTo>
                <a:lnTo>
                  <a:pt x="2432" y="250"/>
                </a:lnTo>
                <a:lnTo>
                  <a:pt x="2432" y="143"/>
                </a:lnTo>
                <a:lnTo>
                  <a:pt x="2393" y="143"/>
                </a:lnTo>
                <a:lnTo>
                  <a:pt x="2393" y="250"/>
                </a:lnTo>
                <a:lnTo>
                  <a:pt x="2338" y="250"/>
                </a:lnTo>
                <a:lnTo>
                  <a:pt x="2338" y="146"/>
                </a:lnTo>
                <a:lnTo>
                  <a:pt x="2229" y="146"/>
                </a:lnTo>
                <a:lnTo>
                  <a:pt x="2229" y="271"/>
                </a:lnTo>
                <a:lnTo>
                  <a:pt x="2167" y="271"/>
                </a:lnTo>
                <a:lnTo>
                  <a:pt x="2167" y="167"/>
                </a:lnTo>
                <a:lnTo>
                  <a:pt x="1985" y="167"/>
                </a:lnTo>
                <a:lnTo>
                  <a:pt x="1985" y="271"/>
                </a:lnTo>
                <a:lnTo>
                  <a:pt x="1876" y="271"/>
                </a:lnTo>
                <a:lnTo>
                  <a:pt x="1876" y="109"/>
                </a:lnTo>
                <a:lnTo>
                  <a:pt x="1832" y="109"/>
                </a:lnTo>
                <a:lnTo>
                  <a:pt x="1832" y="0"/>
                </a:lnTo>
                <a:lnTo>
                  <a:pt x="1812" y="0"/>
                </a:lnTo>
                <a:lnTo>
                  <a:pt x="1812" y="109"/>
                </a:lnTo>
                <a:lnTo>
                  <a:pt x="1767" y="109"/>
                </a:lnTo>
                <a:lnTo>
                  <a:pt x="1767" y="182"/>
                </a:lnTo>
                <a:lnTo>
                  <a:pt x="1544" y="182"/>
                </a:lnTo>
                <a:lnTo>
                  <a:pt x="1544" y="78"/>
                </a:lnTo>
                <a:lnTo>
                  <a:pt x="1508" y="78"/>
                </a:lnTo>
                <a:lnTo>
                  <a:pt x="1508" y="187"/>
                </a:lnTo>
                <a:lnTo>
                  <a:pt x="1461" y="198"/>
                </a:lnTo>
                <a:lnTo>
                  <a:pt x="1461" y="120"/>
                </a:lnTo>
                <a:lnTo>
                  <a:pt x="1425" y="120"/>
                </a:lnTo>
                <a:lnTo>
                  <a:pt x="1425" y="206"/>
                </a:lnTo>
                <a:lnTo>
                  <a:pt x="1391" y="211"/>
                </a:lnTo>
                <a:lnTo>
                  <a:pt x="1391" y="91"/>
                </a:lnTo>
                <a:lnTo>
                  <a:pt x="1316" y="91"/>
                </a:lnTo>
                <a:lnTo>
                  <a:pt x="1316" y="227"/>
                </a:lnTo>
                <a:lnTo>
                  <a:pt x="1287" y="232"/>
                </a:lnTo>
                <a:lnTo>
                  <a:pt x="1287" y="109"/>
                </a:lnTo>
                <a:lnTo>
                  <a:pt x="1178" y="109"/>
                </a:lnTo>
                <a:lnTo>
                  <a:pt x="1178" y="250"/>
                </a:lnTo>
                <a:lnTo>
                  <a:pt x="1160" y="250"/>
                </a:lnTo>
                <a:lnTo>
                  <a:pt x="1160" y="143"/>
                </a:lnTo>
                <a:lnTo>
                  <a:pt x="1124" y="143"/>
                </a:lnTo>
                <a:lnTo>
                  <a:pt x="1124" y="250"/>
                </a:lnTo>
                <a:lnTo>
                  <a:pt x="1067" y="250"/>
                </a:lnTo>
                <a:lnTo>
                  <a:pt x="1067" y="146"/>
                </a:lnTo>
                <a:lnTo>
                  <a:pt x="958" y="146"/>
                </a:lnTo>
                <a:lnTo>
                  <a:pt x="958" y="271"/>
                </a:lnTo>
                <a:lnTo>
                  <a:pt x="895" y="271"/>
                </a:lnTo>
                <a:lnTo>
                  <a:pt x="895" y="167"/>
                </a:lnTo>
                <a:lnTo>
                  <a:pt x="716" y="167"/>
                </a:lnTo>
                <a:lnTo>
                  <a:pt x="716" y="271"/>
                </a:lnTo>
                <a:lnTo>
                  <a:pt x="604" y="271"/>
                </a:lnTo>
                <a:lnTo>
                  <a:pt x="604" y="109"/>
                </a:lnTo>
                <a:lnTo>
                  <a:pt x="560" y="109"/>
                </a:lnTo>
                <a:lnTo>
                  <a:pt x="560" y="0"/>
                </a:lnTo>
                <a:lnTo>
                  <a:pt x="540" y="0"/>
                </a:lnTo>
                <a:lnTo>
                  <a:pt x="540" y="109"/>
                </a:lnTo>
                <a:lnTo>
                  <a:pt x="495" y="109"/>
                </a:lnTo>
                <a:lnTo>
                  <a:pt x="495" y="182"/>
                </a:lnTo>
                <a:lnTo>
                  <a:pt x="275" y="182"/>
                </a:lnTo>
                <a:lnTo>
                  <a:pt x="275" y="78"/>
                </a:lnTo>
                <a:lnTo>
                  <a:pt x="238" y="78"/>
                </a:lnTo>
                <a:lnTo>
                  <a:pt x="238" y="187"/>
                </a:lnTo>
                <a:lnTo>
                  <a:pt x="189" y="198"/>
                </a:lnTo>
                <a:lnTo>
                  <a:pt x="189" y="120"/>
                </a:lnTo>
                <a:lnTo>
                  <a:pt x="153" y="120"/>
                </a:lnTo>
                <a:lnTo>
                  <a:pt x="153" y="206"/>
                </a:lnTo>
                <a:lnTo>
                  <a:pt x="119" y="211"/>
                </a:lnTo>
                <a:lnTo>
                  <a:pt x="119" y="91"/>
                </a:lnTo>
                <a:lnTo>
                  <a:pt x="44" y="91"/>
                </a:lnTo>
                <a:lnTo>
                  <a:pt x="44" y="227"/>
                </a:lnTo>
                <a:lnTo>
                  <a:pt x="5" y="214"/>
                </a:lnTo>
                <a:lnTo>
                  <a:pt x="0" y="706"/>
                </a:lnTo>
                <a:lnTo>
                  <a:pt x="1272" y="706"/>
                </a:lnTo>
                <a:lnTo>
                  <a:pt x="1342" y="706"/>
                </a:lnTo>
                <a:lnTo>
                  <a:pt x="2549" y="706"/>
                </a:lnTo>
                <a:lnTo>
                  <a:pt x="2614" y="706"/>
                </a:lnTo>
                <a:lnTo>
                  <a:pt x="3803" y="706"/>
                </a:lnTo>
                <a:lnTo>
                  <a:pt x="3891" y="706"/>
                </a:lnTo>
                <a:lnTo>
                  <a:pt x="5072" y="706"/>
                </a:lnTo>
                <a:lnTo>
                  <a:pt x="5145" y="706"/>
                </a:lnTo>
                <a:lnTo>
                  <a:pt x="6352" y="706"/>
                </a:lnTo>
                <a:lnTo>
                  <a:pt x="6417" y="706"/>
                </a:lnTo>
                <a:lnTo>
                  <a:pt x="7694" y="706"/>
                </a:lnTo>
                <a:lnTo>
                  <a:pt x="7694" y="484"/>
                </a:lnTo>
                <a:lnTo>
                  <a:pt x="7639" y="484"/>
                </a:lnTo>
                <a:close/>
                <a:moveTo>
                  <a:pt x="529" y="169"/>
                </a:moveTo>
                <a:lnTo>
                  <a:pt x="516" y="169"/>
                </a:lnTo>
                <a:lnTo>
                  <a:pt x="516" y="154"/>
                </a:lnTo>
                <a:lnTo>
                  <a:pt x="529" y="154"/>
                </a:lnTo>
                <a:lnTo>
                  <a:pt x="529" y="169"/>
                </a:lnTo>
                <a:close/>
                <a:moveTo>
                  <a:pt x="529" y="143"/>
                </a:moveTo>
                <a:lnTo>
                  <a:pt x="516" y="143"/>
                </a:lnTo>
                <a:lnTo>
                  <a:pt x="516" y="128"/>
                </a:lnTo>
                <a:lnTo>
                  <a:pt x="529" y="128"/>
                </a:lnTo>
                <a:lnTo>
                  <a:pt x="529" y="143"/>
                </a:lnTo>
                <a:close/>
                <a:moveTo>
                  <a:pt x="558" y="169"/>
                </a:moveTo>
                <a:lnTo>
                  <a:pt x="542" y="169"/>
                </a:lnTo>
                <a:lnTo>
                  <a:pt x="542" y="154"/>
                </a:lnTo>
                <a:lnTo>
                  <a:pt x="558" y="154"/>
                </a:lnTo>
                <a:lnTo>
                  <a:pt x="558" y="169"/>
                </a:lnTo>
                <a:close/>
                <a:moveTo>
                  <a:pt x="558" y="143"/>
                </a:moveTo>
                <a:lnTo>
                  <a:pt x="542" y="143"/>
                </a:lnTo>
                <a:lnTo>
                  <a:pt x="542" y="128"/>
                </a:lnTo>
                <a:lnTo>
                  <a:pt x="558" y="128"/>
                </a:lnTo>
                <a:lnTo>
                  <a:pt x="558" y="143"/>
                </a:lnTo>
                <a:close/>
                <a:moveTo>
                  <a:pt x="620" y="328"/>
                </a:moveTo>
                <a:lnTo>
                  <a:pt x="607" y="328"/>
                </a:lnTo>
                <a:lnTo>
                  <a:pt x="607" y="315"/>
                </a:lnTo>
                <a:lnTo>
                  <a:pt x="620" y="315"/>
                </a:lnTo>
                <a:lnTo>
                  <a:pt x="620" y="328"/>
                </a:lnTo>
                <a:close/>
                <a:moveTo>
                  <a:pt x="620" y="305"/>
                </a:moveTo>
                <a:lnTo>
                  <a:pt x="607" y="305"/>
                </a:lnTo>
                <a:lnTo>
                  <a:pt x="607" y="289"/>
                </a:lnTo>
                <a:lnTo>
                  <a:pt x="620" y="289"/>
                </a:lnTo>
                <a:lnTo>
                  <a:pt x="620" y="305"/>
                </a:lnTo>
                <a:close/>
                <a:moveTo>
                  <a:pt x="649" y="328"/>
                </a:moveTo>
                <a:lnTo>
                  <a:pt x="633" y="328"/>
                </a:lnTo>
                <a:lnTo>
                  <a:pt x="633" y="315"/>
                </a:lnTo>
                <a:lnTo>
                  <a:pt x="649" y="315"/>
                </a:lnTo>
                <a:lnTo>
                  <a:pt x="649" y="328"/>
                </a:lnTo>
                <a:close/>
                <a:moveTo>
                  <a:pt x="649" y="305"/>
                </a:moveTo>
                <a:lnTo>
                  <a:pt x="633" y="305"/>
                </a:lnTo>
                <a:lnTo>
                  <a:pt x="633" y="289"/>
                </a:lnTo>
                <a:lnTo>
                  <a:pt x="649" y="289"/>
                </a:lnTo>
                <a:lnTo>
                  <a:pt x="649" y="305"/>
                </a:lnTo>
                <a:close/>
                <a:moveTo>
                  <a:pt x="752" y="268"/>
                </a:moveTo>
                <a:lnTo>
                  <a:pt x="737" y="268"/>
                </a:lnTo>
                <a:lnTo>
                  <a:pt x="737" y="253"/>
                </a:lnTo>
                <a:lnTo>
                  <a:pt x="752" y="253"/>
                </a:lnTo>
                <a:lnTo>
                  <a:pt x="752" y="268"/>
                </a:lnTo>
                <a:close/>
                <a:moveTo>
                  <a:pt x="752" y="234"/>
                </a:moveTo>
                <a:lnTo>
                  <a:pt x="737" y="234"/>
                </a:lnTo>
                <a:lnTo>
                  <a:pt x="737" y="219"/>
                </a:lnTo>
                <a:lnTo>
                  <a:pt x="752" y="219"/>
                </a:lnTo>
                <a:lnTo>
                  <a:pt x="752" y="234"/>
                </a:lnTo>
                <a:close/>
                <a:moveTo>
                  <a:pt x="752" y="203"/>
                </a:moveTo>
                <a:lnTo>
                  <a:pt x="737" y="203"/>
                </a:lnTo>
                <a:lnTo>
                  <a:pt x="737" y="185"/>
                </a:lnTo>
                <a:lnTo>
                  <a:pt x="752" y="185"/>
                </a:lnTo>
                <a:lnTo>
                  <a:pt x="752" y="203"/>
                </a:lnTo>
                <a:close/>
                <a:moveTo>
                  <a:pt x="786" y="268"/>
                </a:moveTo>
                <a:lnTo>
                  <a:pt x="768" y="268"/>
                </a:lnTo>
                <a:lnTo>
                  <a:pt x="768" y="253"/>
                </a:lnTo>
                <a:lnTo>
                  <a:pt x="786" y="253"/>
                </a:lnTo>
                <a:lnTo>
                  <a:pt x="786" y="268"/>
                </a:lnTo>
                <a:close/>
                <a:moveTo>
                  <a:pt x="786" y="234"/>
                </a:moveTo>
                <a:lnTo>
                  <a:pt x="768" y="234"/>
                </a:lnTo>
                <a:lnTo>
                  <a:pt x="768" y="219"/>
                </a:lnTo>
                <a:lnTo>
                  <a:pt x="786" y="219"/>
                </a:lnTo>
                <a:lnTo>
                  <a:pt x="786" y="234"/>
                </a:lnTo>
                <a:close/>
                <a:moveTo>
                  <a:pt x="786" y="203"/>
                </a:moveTo>
                <a:lnTo>
                  <a:pt x="768" y="203"/>
                </a:lnTo>
                <a:lnTo>
                  <a:pt x="768" y="185"/>
                </a:lnTo>
                <a:lnTo>
                  <a:pt x="786" y="185"/>
                </a:lnTo>
                <a:lnTo>
                  <a:pt x="786" y="203"/>
                </a:lnTo>
                <a:close/>
                <a:moveTo>
                  <a:pt x="817" y="268"/>
                </a:moveTo>
                <a:lnTo>
                  <a:pt x="802" y="268"/>
                </a:lnTo>
                <a:lnTo>
                  <a:pt x="802" y="253"/>
                </a:lnTo>
                <a:lnTo>
                  <a:pt x="817" y="253"/>
                </a:lnTo>
                <a:lnTo>
                  <a:pt x="817" y="268"/>
                </a:lnTo>
                <a:close/>
                <a:moveTo>
                  <a:pt x="817" y="234"/>
                </a:moveTo>
                <a:lnTo>
                  <a:pt x="802" y="234"/>
                </a:lnTo>
                <a:lnTo>
                  <a:pt x="802" y="219"/>
                </a:lnTo>
                <a:lnTo>
                  <a:pt x="817" y="219"/>
                </a:lnTo>
                <a:lnTo>
                  <a:pt x="817" y="234"/>
                </a:lnTo>
                <a:close/>
                <a:moveTo>
                  <a:pt x="817" y="203"/>
                </a:moveTo>
                <a:lnTo>
                  <a:pt x="802" y="203"/>
                </a:lnTo>
                <a:lnTo>
                  <a:pt x="802" y="185"/>
                </a:lnTo>
                <a:lnTo>
                  <a:pt x="817" y="185"/>
                </a:lnTo>
                <a:lnTo>
                  <a:pt x="817" y="203"/>
                </a:lnTo>
                <a:close/>
                <a:moveTo>
                  <a:pt x="851" y="268"/>
                </a:moveTo>
                <a:lnTo>
                  <a:pt x="833" y="268"/>
                </a:lnTo>
                <a:lnTo>
                  <a:pt x="833" y="253"/>
                </a:lnTo>
                <a:lnTo>
                  <a:pt x="851" y="253"/>
                </a:lnTo>
                <a:lnTo>
                  <a:pt x="851" y="268"/>
                </a:lnTo>
                <a:close/>
                <a:moveTo>
                  <a:pt x="851" y="234"/>
                </a:moveTo>
                <a:lnTo>
                  <a:pt x="833" y="234"/>
                </a:lnTo>
                <a:lnTo>
                  <a:pt x="833" y="219"/>
                </a:lnTo>
                <a:lnTo>
                  <a:pt x="851" y="219"/>
                </a:lnTo>
                <a:lnTo>
                  <a:pt x="851" y="234"/>
                </a:lnTo>
                <a:close/>
                <a:moveTo>
                  <a:pt x="851" y="203"/>
                </a:moveTo>
                <a:lnTo>
                  <a:pt x="833" y="203"/>
                </a:lnTo>
                <a:lnTo>
                  <a:pt x="833" y="185"/>
                </a:lnTo>
                <a:lnTo>
                  <a:pt x="851" y="185"/>
                </a:lnTo>
                <a:lnTo>
                  <a:pt x="851" y="203"/>
                </a:lnTo>
                <a:close/>
                <a:moveTo>
                  <a:pt x="882" y="268"/>
                </a:moveTo>
                <a:lnTo>
                  <a:pt x="867" y="268"/>
                </a:lnTo>
                <a:lnTo>
                  <a:pt x="867" y="253"/>
                </a:lnTo>
                <a:lnTo>
                  <a:pt x="882" y="253"/>
                </a:lnTo>
                <a:lnTo>
                  <a:pt x="882" y="268"/>
                </a:lnTo>
                <a:close/>
                <a:moveTo>
                  <a:pt x="882" y="234"/>
                </a:moveTo>
                <a:lnTo>
                  <a:pt x="867" y="234"/>
                </a:lnTo>
                <a:lnTo>
                  <a:pt x="867" y="219"/>
                </a:lnTo>
                <a:lnTo>
                  <a:pt x="882" y="219"/>
                </a:lnTo>
                <a:lnTo>
                  <a:pt x="882" y="234"/>
                </a:lnTo>
                <a:close/>
                <a:moveTo>
                  <a:pt x="882" y="203"/>
                </a:moveTo>
                <a:lnTo>
                  <a:pt x="867" y="203"/>
                </a:lnTo>
                <a:lnTo>
                  <a:pt x="867" y="185"/>
                </a:lnTo>
                <a:lnTo>
                  <a:pt x="882" y="185"/>
                </a:lnTo>
                <a:lnTo>
                  <a:pt x="882" y="203"/>
                </a:lnTo>
                <a:close/>
                <a:moveTo>
                  <a:pt x="913" y="338"/>
                </a:moveTo>
                <a:lnTo>
                  <a:pt x="898" y="338"/>
                </a:lnTo>
                <a:lnTo>
                  <a:pt x="898" y="323"/>
                </a:lnTo>
                <a:lnTo>
                  <a:pt x="913" y="323"/>
                </a:lnTo>
                <a:lnTo>
                  <a:pt x="913" y="338"/>
                </a:lnTo>
                <a:close/>
                <a:moveTo>
                  <a:pt x="913" y="312"/>
                </a:moveTo>
                <a:lnTo>
                  <a:pt x="898" y="312"/>
                </a:lnTo>
                <a:lnTo>
                  <a:pt x="898" y="297"/>
                </a:lnTo>
                <a:lnTo>
                  <a:pt x="913" y="297"/>
                </a:lnTo>
                <a:lnTo>
                  <a:pt x="913" y="312"/>
                </a:lnTo>
                <a:close/>
                <a:moveTo>
                  <a:pt x="942" y="338"/>
                </a:moveTo>
                <a:lnTo>
                  <a:pt x="926" y="338"/>
                </a:lnTo>
                <a:lnTo>
                  <a:pt x="926" y="323"/>
                </a:lnTo>
                <a:lnTo>
                  <a:pt x="942" y="323"/>
                </a:lnTo>
                <a:lnTo>
                  <a:pt x="942" y="338"/>
                </a:lnTo>
                <a:close/>
                <a:moveTo>
                  <a:pt x="942" y="312"/>
                </a:moveTo>
                <a:lnTo>
                  <a:pt x="926" y="312"/>
                </a:lnTo>
                <a:lnTo>
                  <a:pt x="926" y="297"/>
                </a:lnTo>
                <a:lnTo>
                  <a:pt x="942" y="297"/>
                </a:lnTo>
                <a:lnTo>
                  <a:pt x="942" y="312"/>
                </a:lnTo>
                <a:close/>
                <a:moveTo>
                  <a:pt x="1147" y="305"/>
                </a:moveTo>
                <a:lnTo>
                  <a:pt x="1131" y="305"/>
                </a:lnTo>
                <a:lnTo>
                  <a:pt x="1131" y="289"/>
                </a:lnTo>
                <a:lnTo>
                  <a:pt x="1147" y="289"/>
                </a:lnTo>
                <a:lnTo>
                  <a:pt x="1147" y="305"/>
                </a:lnTo>
                <a:close/>
                <a:moveTo>
                  <a:pt x="1147" y="279"/>
                </a:moveTo>
                <a:lnTo>
                  <a:pt x="1131" y="279"/>
                </a:lnTo>
                <a:lnTo>
                  <a:pt x="1131" y="263"/>
                </a:lnTo>
                <a:lnTo>
                  <a:pt x="1147" y="263"/>
                </a:lnTo>
                <a:lnTo>
                  <a:pt x="1147" y="279"/>
                </a:lnTo>
                <a:close/>
                <a:moveTo>
                  <a:pt x="1176" y="305"/>
                </a:moveTo>
                <a:lnTo>
                  <a:pt x="1160" y="305"/>
                </a:lnTo>
                <a:lnTo>
                  <a:pt x="1160" y="289"/>
                </a:lnTo>
                <a:lnTo>
                  <a:pt x="1176" y="289"/>
                </a:lnTo>
                <a:lnTo>
                  <a:pt x="1176" y="305"/>
                </a:lnTo>
                <a:close/>
                <a:moveTo>
                  <a:pt x="1176" y="279"/>
                </a:moveTo>
                <a:lnTo>
                  <a:pt x="1160" y="279"/>
                </a:lnTo>
                <a:lnTo>
                  <a:pt x="1160" y="263"/>
                </a:lnTo>
                <a:lnTo>
                  <a:pt x="1176" y="263"/>
                </a:lnTo>
                <a:lnTo>
                  <a:pt x="1176" y="279"/>
                </a:lnTo>
                <a:close/>
                <a:moveTo>
                  <a:pt x="1259" y="229"/>
                </a:moveTo>
                <a:lnTo>
                  <a:pt x="1274" y="229"/>
                </a:lnTo>
                <a:lnTo>
                  <a:pt x="1274" y="245"/>
                </a:lnTo>
                <a:lnTo>
                  <a:pt x="1259" y="245"/>
                </a:lnTo>
                <a:lnTo>
                  <a:pt x="1259" y="229"/>
                </a:lnTo>
                <a:close/>
                <a:moveTo>
                  <a:pt x="1222" y="128"/>
                </a:moveTo>
                <a:lnTo>
                  <a:pt x="1238" y="128"/>
                </a:lnTo>
                <a:lnTo>
                  <a:pt x="1238" y="143"/>
                </a:lnTo>
                <a:lnTo>
                  <a:pt x="1222" y="143"/>
                </a:lnTo>
                <a:lnTo>
                  <a:pt x="1222" y="128"/>
                </a:lnTo>
                <a:close/>
                <a:moveTo>
                  <a:pt x="1209" y="169"/>
                </a:moveTo>
                <a:lnTo>
                  <a:pt x="1194" y="169"/>
                </a:lnTo>
                <a:lnTo>
                  <a:pt x="1194" y="154"/>
                </a:lnTo>
                <a:lnTo>
                  <a:pt x="1209" y="154"/>
                </a:lnTo>
                <a:lnTo>
                  <a:pt x="1209" y="169"/>
                </a:lnTo>
                <a:close/>
                <a:moveTo>
                  <a:pt x="1209" y="143"/>
                </a:moveTo>
                <a:lnTo>
                  <a:pt x="1194" y="143"/>
                </a:lnTo>
                <a:lnTo>
                  <a:pt x="1194" y="128"/>
                </a:lnTo>
                <a:lnTo>
                  <a:pt x="1209" y="128"/>
                </a:lnTo>
                <a:lnTo>
                  <a:pt x="1209" y="143"/>
                </a:lnTo>
                <a:close/>
                <a:moveTo>
                  <a:pt x="1222" y="154"/>
                </a:moveTo>
                <a:lnTo>
                  <a:pt x="1238" y="154"/>
                </a:lnTo>
                <a:lnTo>
                  <a:pt x="1238" y="169"/>
                </a:lnTo>
                <a:lnTo>
                  <a:pt x="1222" y="169"/>
                </a:lnTo>
                <a:lnTo>
                  <a:pt x="1222" y="154"/>
                </a:lnTo>
                <a:close/>
                <a:moveTo>
                  <a:pt x="1246" y="271"/>
                </a:moveTo>
                <a:lnTo>
                  <a:pt x="1230" y="271"/>
                </a:lnTo>
                <a:lnTo>
                  <a:pt x="1230" y="255"/>
                </a:lnTo>
                <a:lnTo>
                  <a:pt x="1246" y="255"/>
                </a:lnTo>
                <a:lnTo>
                  <a:pt x="1246" y="271"/>
                </a:lnTo>
                <a:close/>
                <a:moveTo>
                  <a:pt x="1246" y="245"/>
                </a:moveTo>
                <a:lnTo>
                  <a:pt x="1230" y="245"/>
                </a:lnTo>
                <a:lnTo>
                  <a:pt x="1230" y="229"/>
                </a:lnTo>
                <a:lnTo>
                  <a:pt x="1246" y="229"/>
                </a:lnTo>
                <a:lnTo>
                  <a:pt x="1246" y="245"/>
                </a:lnTo>
                <a:close/>
                <a:moveTo>
                  <a:pt x="1259" y="271"/>
                </a:moveTo>
                <a:lnTo>
                  <a:pt x="1259" y="255"/>
                </a:lnTo>
                <a:lnTo>
                  <a:pt x="1274" y="255"/>
                </a:lnTo>
                <a:lnTo>
                  <a:pt x="1274" y="271"/>
                </a:lnTo>
                <a:lnTo>
                  <a:pt x="1259" y="271"/>
                </a:lnTo>
                <a:close/>
                <a:moveTo>
                  <a:pt x="1801" y="169"/>
                </a:moveTo>
                <a:lnTo>
                  <a:pt x="1786" y="169"/>
                </a:lnTo>
                <a:lnTo>
                  <a:pt x="1786" y="154"/>
                </a:lnTo>
                <a:lnTo>
                  <a:pt x="1801" y="154"/>
                </a:lnTo>
                <a:lnTo>
                  <a:pt x="1801" y="169"/>
                </a:lnTo>
                <a:close/>
                <a:moveTo>
                  <a:pt x="1801" y="143"/>
                </a:moveTo>
                <a:lnTo>
                  <a:pt x="1786" y="143"/>
                </a:lnTo>
                <a:lnTo>
                  <a:pt x="1786" y="128"/>
                </a:lnTo>
                <a:lnTo>
                  <a:pt x="1801" y="128"/>
                </a:lnTo>
                <a:lnTo>
                  <a:pt x="1801" y="143"/>
                </a:lnTo>
                <a:close/>
                <a:moveTo>
                  <a:pt x="1830" y="169"/>
                </a:moveTo>
                <a:lnTo>
                  <a:pt x="1814" y="169"/>
                </a:lnTo>
                <a:lnTo>
                  <a:pt x="1814" y="154"/>
                </a:lnTo>
                <a:lnTo>
                  <a:pt x="1830" y="154"/>
                </a:lnTo>
                <a:lnTo>
                  <a:pt x="1830" y="169"/>
                </a:lnTo>
                <a:close/>
                <a:moveTo>
                  <a:pt x="1830" y="143"/>
                </a:moveTo>
                <a:lnTo>
                  <a:pt x="1814" y="143"/>
                </a:lnTo>
                <a:lnTo>
                  <a:pt x="1814" y="128"/>
                </a:lnTo>
                <a:lnTo>
                  <a:pt x="1830" y="128"/>
                </a:lnTo>
                <a:lnTo>
                  <a:pt x="1830" y="143"/>
                </a:lnTo>
                <a:close/>
                <a:moveTo>
                  <a:pt x="1892" y="328"/>
                </a:moveTo>
                <a:lnTo>
                  <a:pt x="1876" y="328"/>
                </a:lnTo>
                <a:lnTo>
                  <a:pt x="1876" y="315"/>
                </a:lnTo>
                <a:lnTo>
                  <a:pt x="1892" y="315"/>
                </a:lnTo>
                <a:lnTo>
                  <a:pt x="1892" y="328"/>
                </a:lnTo>
                <a:close/>
                <a:moveTo>
                  <a:pt x="1892" y="305"/>
                </a:moveTo>
                <a:lnTo>
                  <a:pt x="1876" y="305"/>
                </a:lnTo>
                <a:lnTo>
                  <a:pt x="1876" y="289"/>
                </a:lnTo>
                <a:lnTo>
                  <a:pt x="1892" y="289"/>
                </a:lnTo>
                <a:lnTo>
                  <a:pt x="1892" y="305"/>
                </a:lnTo>
                <a:close/>
                <a:moveTo>
                  <a:pt x="1921" y="328"/>
                </a:moveTo>
                <a:lnTo>
                  <a:pt x="1905" y="328"/>
                </a:lnTo>
                <a:lnTo>
                  <a:pt x="1905" y="315"/>
                </a:lnTo>
                <a:lnTo>
                  <a:pt x="1921" y="315"/>
                </a:lnTo>
                <a:lnTo>
                  <a:pt x="1921" y="328"/>
                </a:lnTo>
                <a:close/>
                <a:moveTo>
                  <a:pt x="1921" y="305"/>
                </a:moveTo>
                <a:lnTo>
                  <a:pt x="1905" y="305"/>
                </a:lnTo>
                <a:lnTo>
                  <a:pt x="1905" y="289"/>
                </a:lnTo>
                <a:lnTo>
                  <a:pt x="1921" y="289"/>
                </a:lnTo>
                <a:lnTo>
                  <a:pt x="1921" y="305"/>
                </a:lnTo>
                <a:close/>
                <a:moveTo>
                  <a:pt x="2024" y="268"/>
                </a:moveTo>
                <a:lnTo>
                  <a:pt x="2009" y="268"/>
                </a:lnTo>
                <a:lnTo>
                  <a:pt x="2009" y="253"/>
                </a:lnTo>
                <a:lnTo>
                  <a:pt x="2024" y="253"/>
                </a:lnTo>
                <a:lnTo>
                  <a:pt x="2024" y="268"/>
                </a:lnTo>
                <a:close/>
                <a:moveTo>
                  <a:pt x="2024" y="234"/>
                </a:moveTo>
                <a:lnTo>
                  <a:pt x="2009" y="234"/>
                </a:lnTo>
                <a:lnTo>
                  <a:pt x="2009" y="219"/>
                </a:lnTo>
                <a:lnTo>
                  <a:pt x="2024" y="219"/>
                </a:lnTo>
                <a:lnTo>
                  <a:pt x="2024" y="234"/>
                </a:lnTo>
                <a:close/>
                <a:moveTo>
                  <a:pt x="2024" y="203"/>
                </a:moveTo>
                <a:lnTo>
                  <a:pt x="2009" y="203"/>
                </a:lnTo>
                <a:lnTo>
                  <a:pt x="2009" y="185"/>
                </a:lnTo>
                <a:lnTo>
                  <a:pt x="2024" y="185"/>
                </a:lnTo>
                <a:lnTo>
                  <a:pt x="2024" y="203"/>
                </a:lnTo>
                <a:close/>
                <a:moveTo>
                  <a:pt x="2056" y="268"/>
                </a:moveTo>
                <a:lnTo>
                  <a:pt x="2040" y="268"/>
                </a:lnTo>
                <a:lnTo>
                  <a:pt x="2040" y="253"/>
                </a:lnTo>
                <a:lnTo>
                  <a:pt x="2056" y="253"/>
                </a:lnTo>
                <a:lnTo>
                  <a:pt x="2056" y="268"/>
                </a:lnTo>
                <a:close/>
                <a:moveTo>
                  <a:pt x="2056" y="234"/>
                </a:moveTo>
                <a:lnTo>
                  <a:pt x="2040" y="234"/>
                </a:lnTo>
                <a:lnTo>
                  <a:pt x="2040" y="219"/>
                </a:lnTo>
                <a:lnTo>
                  <a:pt x="2056" y="219"/>
                </a:lnTo>
                <a:lnTo>
                  <a:pt x="2056" y="234"/>
                </a:lnTo>
                <a:close/>
                <a:moveTo>
                  <a:pt x="2056" y="203"/>
                </a:moveTo>
                <a:lnTo>
                  <a:pt x="2040" y="203"/>
                </a:lnTo>
                <a:lnTo>
                  <a:pt x="2040" y="185"/>
                </a:lnTo>
                <a:lnTo>
                  <a:pt x="2056" y="185"/>
                </a:lnTo>
                <a:lnTo>
                  <a:pt x="2056" y="203"/>
                </a:lnTo>
                <a:close/>
                <a:moveTo>
                  <a:pt x="2089" y="268"/>
                </a:moveTo>
                <a:lnTo>
                  <a:pt x="2074" y="268"/>
                </a:lnTo>
                <a:lnTo>
                  <a:pt x="2074" y="253"/>
                </a:lnTo>
                <a:lnTo>
                  <a:pt x="2089" y="253"/>
                </a:lnTo>
                <a:lnTo>
                  <a:pt x="2089" y="268"/>
                </a:lnTo>
                <a:close/>
                <a:moveTo>
                  <a:pt x="2089" y="234"/>
                </a:moveTo>
                <a:lnTo>
                  <a:pt x="2074" y="234"/>
                </a:lnTo>
                <a:lnTo>
                  <a:pt x="2074" y="219"/>
                </a:lnTo>
                <a:lnTo>
                  <a:pt x="2089" y="219"/>
                </a:lnTo>
                <a:lnTo>
                  <a:pt x="2089" y="234"/>
                </a:lnTo>
                <a:close/>
                <a:moveTo>
                  <a:pt x="2089" y="203"/>
                </a:moveTo>
                <a:lnTo>
                  <a:pt x="2074" y="203"/>
                </a:lnTo>
                <a:lnTo>
                  <a:pt x="2074" y="185"/>
                </a:lnTo>
                <a:lnTo>
                  <a:pt x="2089" y="185"/>
                </a:lnTo>
                <a:lnTo>
                  <a:pt x="2089" y="203"/>
                </a:lnTo>
                <a:close/>
                <a:moveTo>
                  <a:pt x="2120" y="268"/>
                </a:moveTo>
                <a:lnTo>
                  <a:pt x="2105" y="268"/>
                </a:lnTo>
                <a:lnTo>
                  <a:pt x="2105" y="253"/>
                </a:lnTo>
                <a:lnTo>
                  <a:pt x="2120" y="253"/>
                </a:lnTo>
                <a:lnTo>
                  <a:pt x="2120" y="268"/>
                </a:lnTo>
                <a:close/>
                <a:moveTo>
                  <a:pt x="2120" y="234"/>
                </a:moveTo>
                <a:lnTo>
                  <a:pt x="2105" y="234"/>
                </a:lnTo>
                <a:lnTo>
                  <a:pt x="2105" y="219"/>
                </a:lnTo>
                <a:lnTo>
                  <a:pt x="2120" y="219"/>
                </a:lnTo>
                <a:lnTo>
                  <a:pt x="2120" y="234"/>
                </a:lnTo>
                <a:close/>
                <a:moveTo>
                  <a:pt x="2120" y="203"/>
                </a:moveTo>
                <a:lnTo>
                  <a:pt x="2105" y="203"/>
                </a:lnTo>
                <a:lnTo>
                  <a:pt x="2105" y="185"/>
                </a:lnTo>
                <a:lnTo>
                  <a:pt x="2120" y="185"/>
                </a:lnTo>
                <a:lnTo>
                  <a:pt x="2120" y="203"/>
                </a:lnTo>
                <a:close/>
                <a:moveTo>
                  <a:pt x="2154" y="268"/>
                </a:moveTo>
                <a:lnTo>
                  <a:pt x="2139" y="268"/>
                </a:lnTo>
                <a:lnTo>
                  <a:pt x="2139" y="253"/>
                </a:lnTo>
                <a:lnTo>
                  <a:pt x="2154" y="253"/>
                </a:lnTo>
                <a:lnTo>
                  <a:pt x="2154" y="268"/>
                </a:lnTo>
                <a:close/>
                <a:moveTo>
                  <a:pt x="2154" y="234"/>
                </a:moveTo>
                <a:lnTo>
                  <a:pt x="2139" y="234"/>
                </a:lnTo>
                <a:lnTo>
                  <a:pt x="2139" y="219"/>
                </a:lnTo>
                <a:lnTo>
                  <a:pt x="2154" y="219"/>
                </a:lnTo>
                <a:lnTo>
                  <a:pt x="2154" y="234"/>
                </a:lnTo>
                <a:close/>
                <a:moveTo>
                  <a:pt x="2154" y="203"/>
                </a:moveTo>
                <a:lnTo>
                  <a:pt x="2139" y="203"/>
                </a:lnTo>
                <a:lnTo>
                  <a:pt x="2139" y="185"/>
                </a:lnTo>
                <a:lnTo>
                  <a:pt x="2154" y="185"/>
                </a:lnTo>
                <a:lnTo>
                  <a:pt x="2154" y="203"/>
                </a:lnTo>
                <a:close/>
                <a:moveTo>
                  <a:pt x="2185" y="338"/>
                </a:moveTo>
                <a:lnTo>
                  <a:pt x="2170" y="338"/>
                </a:lnTo>
                <a:lnTo>
                  <a:pt x="2170" y="323"/>
                </a:lnTo>
                <a:lnTo>
                  <a:pt x="2185" y="323"/>
                </a:lnTo>
                <a:lnTo>
                  <a:pt x="2185" y="338"/>
                </a:lnTo>
                <a:close/>
                <a:moveTo>
                  <a:pt x="2185" y="312"/>
                </a:moveTo>
                <a:lnTo>
                  <a:pt x="2170" y="312"/>
                </a:lnTo>
                <a:lnTo>
                  <a:pt x="2170" y="297"/>
                </a:lnTo>
                <a:lnTo>
                  <a:pt x="2185" y="297"/>
                </a:lnTo>
                <a:lnTo>
                  <a:pt x="2185" y="312"/>
                </a:lnTo>
                <a:close/>
                <a:moveTo>
                  <a:pt x="2214" y="338"/>
                </a:moveTo>
                <a:lnTo>
                  <a:pt x="2198" y="338"/>
                </a:lnTo>
                <a:lnTo>
                  <a:pt x="2198" y="323"/>
                </a:lnTo>
                <a:lnTo>
                  <a:pt x="2214" y="323"/>
                </a:lnTo>
                <a:lnTo>
                  <a:pt x="2214" y="338"/>
                </a:lnTo>
                <a:close/>
                <a:moveTo>
                  <a:pt x="2214" y="312"/>
                </a:moveTo>
                <a:lnTo>
                  <a:pt x="2198" y="312"/>
                </a:lnTo>
                <a:lnTo>
                  <a:pt x="2198" y="297"/>
                </a:lnTo>
                <a:lnTo>
                  <a:pt x="2214" y="297"/>
                </a:lnTo>
                <a:lnTo>
                  <a:pt x="2214" y="312"/>
                </a:lnTo>
                <a:close/>
                <a:moveTo>
                  <a:pt x="2419" y="305"/>
                </a:moveTo>
                <a:lnTo>
                  <a:pt x="2403" y="305"/>
                </a:lnTo>
                <a:lnTo>
                  <a:pt x="2403" y="289"/>
                </a:lnTo>
                <a:lnTo>
                  <a:pt x="2419" y="289"/>
                </a:lnTo>
                <a:lnTo>
                  <a:pt x="2419" y="305"/>
                </a:lnTo>
                <a:close/>
                <a:moveTo>
                  <a:pt x="2419" y="279"/>
                </a:moveTo>
                <a:lnTo>
                  <a:pt x="2403" y="279"/>
                </a:lnTo>
                <a:lnTo>
                  <a:pt x="2403" y="263"/>
                </a:lnTo>
                <a:lnTo>
                  <a:pt x="2419" y="263"/>
                </a:lnTo>
                <a:lnTo>
                  <a:pt x="2419" y="279"/>
                </a:lnTo>
                <a:close/>
                <a:moveTo>
                  <a:pt x="2445" y="305"/>
                </a:moveTo>
                <a:lnTo>
                  <a:pt x="2432" y="305"/>
                </a:lnTo>
                <a:lnTo>
                  <a:pt x="2432" y="289"/>
                </a:lnTo>
                <a:lnTo>
                  <a:pt x="2445" y="289"/>
                </a:lnTo>
                <a:lnTo>
                  <a:pt x="2445" y="305"/>
                </a:lnTo>
                <a:close/>
                <a:moveTo>
                  <a:pt x="2445" y="279"/>
                </a:moveTo>
                <a:lnTo>
                  <a:pt x="2432" y="279"/>
                </a:lnTo>
                <a:lnTo>
                  <a:pt x="2432" y="263"/>
                </a:lnTo>
                <a:lnTo>
                  <a:pt x="2445" y="263"/>
                </a:lnTo>
                <a:lnTo>
                  <a:pt x="2445" y="279"/>
                </a:lnTo>
                <a:close/>
                <a:moveTo>
                  <a:pt x="2492" y="128"/>
                </a:moveTo>
                <a:lnTo>
                  <a:pt x="2507" y="128"/>
                </a:lnTo>
                <a:lnTo>
                  <a:pt x="2507" y="143"/>
                </a:lnTo>
                <a:lnTo>
                  <a:pt x="2492" y="143"/>
                </a:lnTo>
                <a:lnTo>
                  <a:pt x="2492" y="128"/>
                </a:lnTo>
                <a:close/>
                <a:moveTo>
                  <a:pt x="2481" y="169"/>
                </a:moveTo>
                <a:lnTo>
                  <a:pt x="2466" y="169"/>
                </a:lnTo>
                <a:lnTo>
                  <a:pt x="2466" y="154"/>
                </a:lnTo>
                <a:lnTo>
                  <a:pt x="2481" y="154"/>
                </a:lnTo>
                <a:lnTo>
                  <a:pt x="2481" y="169"/>
                </a:lnTo>
                <a:close/>
                <a:moveTo>
                  <a:pt x="2481" y="143"/>
                </a:moveTo>
                <a:lnTo>
                  <a:pt x="2466" y="143"/>
                </a:lnTo>
                <a:lnTo>
                  <a:pt x="2466" y="128"/>
                </a:lnTo>
                <a:lnTo>
                  <a:pt x="2481" y="128"/>
                </a:lnTo>
                <a:lnTo>
                  <a:pt x="2481" y="143"/>
                </a:lnTo>
                <a:close/>
                <a:moveTo>
                  <a:pt x="2492" y="154"/>
                </a:moveTo>
                <a:lnTo>
                  <a:pt x="2507" y="154"/>
                </a:lnTo>
                <a:lnTo>
                  <a:pt x="2507" y="169"/>
                </a:lnTo>
                <a:lnTo>
                  <a:pt x="2492" y="169"/>
                </a:lnTo>
                <a:lnTo>
                  <a:pt x="2492" y="154"/>
                </a:lnTo>
                <a:close/>
                <a:moveTo>
                  <a:pt x="2518" y="271"/>
                </a:moveTo>
                <a:lnTo>
                  <a:pt x="2502" y="271"/>
                </a:lnTo>
                <a:lnTo>
                  <a:pt x="2502" y="255"/>
                </a:lnTo>
                <a:lnTo>
                  <a:pt x="2518" y="255"/>
                </a:lnTo>
                <a:lnTo>
                  <a:pt x="2518" y="271"/>
                </a:lnTo>
                <a:close/>
                <a:moveTo>
                  <a:pt x="2518" y="245"/>
                </a:moveTo>
                <a:lnTo>
                  <a:pt x="2502" y="245"/>
                </a:lnTo>
                <a:lnTo>
                  <a:pt x="2502" y="229"/>
                </a:lnTo>
                <a:lnTo>
                  <a:pt x="2518" y="229"/>
                </a:lnTo>
                <a:lnTo>
                  <a:pt x="2518" y="245"/>
                </a:lnTo>
                <a:close/>
                <a:moveTo>
                  <a:pt x="2546" y="271"/>
                </a:moveTo>
                <a:lnTo>
                  <a:pt x="2531" y="271"/>
                </a:lnTo>
                <a:lnTo>
                  <a:pt x="2531" y="255"/>
                </a:lnTo>
                <a:lnTo>
                  <a:pt x="2546" y="255"/>
                </a:lnTo>
                <a:lnTo>
                  <a:pt x="2546" y="271"/>
                </a:lnTo>
                <a:close/>
                <a:moveTo>
                  <a:pt x="2546" y="245"/>
                </a:moveTo>
                <a:lnTo>
                  <a:pt x="2531" y="245"/>
                </a:lnTo>
                <a:lnTo>
                  <a:pt x="2531" y="229"/>
                </a:lnTo>
                <a:lnTo>
                  <a:pt x="2546" y="229"/>
                </a:lnTo>
                <a:lnTo>
                  <a:pt x="2546" y="245"/>
                </a:lnTo>
                <a:close/>
                <a:moveTo>
                  <a:pt x="3081" y="169"/>
                </a:moveTo>
                <a:lnTo>
                  <a:pt x="3065" y="169"/>
                </a:lnTo>
                <a:lnTo>
                  <a:pt x="3065" y="154"/>
                </a:lnTo>
                <a:lnTo>
                  <a:pt x="3081" y="154"/>
                </a:lnTo>
                <a:lnTo>
                  <a:pt x="3081" y="169"/>
                </a:lnTo>
                <a:close/>
                <a:moveTo>
                  <a:pt x="3081" y="143"/>
                </a:moveTo>
                <a:lnTo>
                  <a:pt x="3065" y="143"/>
                </a:lnTo>
                <a:lnTo>
                  <a:pt x="3065" y="128"/>
                </a:lnTo>
                <a:lnTo>
                  <a:pt x="3081" y="128"/>
                </a:lnTo>
                <a:lnTo>
                  <a:pt x="3081" y="143"/>
                </a:lnTo>
                <a:close/>
                <a:moveTo>
                  <a:pt x="3107" y="169"/>
                </a:moveTo>
                <a:lnTo>
                  <a:pt x="3094" y="169"/>
                </a:lnTo>
                <a:lnTo>
                  <a:pt x="3094" y="154"/>
                </a:lnTo>
                <a:lnTo>
                  <a:pt x="3107" y="154"/>
                </a:lnTo>
                <a:lnTo>
                  <a:pt x="3107" y="169"/>
                </a:lnTo>
                <a:close/>
                <a:moveTo>
                  <a:pt x="3107" y="143"/>
                </a:moveTo>
                <a:lnTo>
                  <a:pt x="3094" y="143"/>
                </a:lnTo>
                <a:lnTo>
                  <a:pt x="3094" y="128"/>
                </a:lnTo>
                <a:lnTo>
                  <a:pt x="3107" y="128"/>
                </a:lnTo>
                <a:lnTo>
                  <a:pt x="3107" y="143"/>
                </a:lnTo>
                <a:close/>
                <a:moveTo>
                  <a:pt x="3172" y="328"/>
                </a:moveTo>
                <a:lnTo>
                  <a:pt x="3156" y="328"/>
                </a:lnTo>
                <a:lnTo>
                  <a:pt x="3156" y="315"/>
                </a:lnTo>
                <a:lnTo>
                  <a:pt x="3172" y="315"/>
                </a:lnTo>
                <a:lnTo>
                  <a:pt x="3172" y="328"/>
                </a:lnTo>
                <a:close/>
                <a:moveTo>
                  <a:pt x="3172" y="305"/>
                </a:moveTo>
                <a:lnTo>
                  <a:pt x="3156" y="305"/>
                </a:lnTo>
                <a:lnTo>
                  <a:pt x="3156" y="289"/>
                </a:lnTo>
                <a:lnTo>
                  <a:pt x="3172" y="289"/>
                </a:lnTo>
                <a:lnTo>
                  <a:pt x="3172" y="305"/>
                </a:lnTo>
                <a:close/>
                <a:moveTo>
                  <a:pt x="3198" y="328"/>
                </a:moveTo>
                <a:lnTo>
                  <a:pt x="3185" y="328"/>
                </a:lnTo>
                <a:lnTo>
                  <a:pt x="3185" y="315"/>
                </a:lnTo>
                <a:lnTo>
                  <a:pt x="3198" y="315"/>
                </a:lnTo>
                <a:lnTo>
                  <a:pt x="3198" y="328"/>
                </a:lnTo>
                <a:close/>
                <a:moveTo>
                  <a:pt x="3198" y="305"/>
                </a:moveTo>
                <a:lnTo>
                  <a:pt x="3185" y="305"/>
                </a:lnTo>
                <a:lnTo>
                  <a:pt x="3185" y="289"/>
                </a:lnTo>
                <a:lnTo>
                  <a:pt x="3198" y="289"/>
                </a:lnTo>
                <a:lnTo>
                  <a:pt x="3198" y="305"/>
                </a:lnTo>
                <a:close/>
                <a:moveTo>
                  <a:pt x="3302" y="268"/>
                </a:moveTo>
                <a:lnTo>
                  <a:pt x="3286" y="268"/>
                </a:lnTo>
                <a:lnTo>
                  <a:pt x="3286" y="253"/>
                </a:lnTo>
                <a:lnTo>
                  <a:pt x="3302" y="253"/>
                </a:lnTo>
                <a:lnTo>
                  <a:pt x="3302" y="268"/>
                </a:lnTo>
                <a:close/>
                <a:moveTo>
                  <a:pt x="3302" y="234"/>
                </a:moveTo>
                <a:lnTo>
                  <a:pt x="3286" y="234"/>
                </a:lnTo>
                <a:lnTo>
                  <a:pt x="3286" y="219"/>
                </a:lnTo>
                <a:lnTo>
                  <a:pt x="3302" y="219"/>
                </a:lnTo>
                <a:lnTo>
                  <a:pt x="3302" y="234"/>
                </a:lnTo>
                <a:close/>
                <a:moveTo>
                  <a:pt x="3302" y="203"/>
                </a:moveTo>
                <a:lnTo>
                  <a:pt x="3286" y="203"/>
                </a:lnTo>
                <a:lnTo>
                  <a:pt x="3286" y="185"/>
                </a:lnTo>
                <a:lnTo>
                  <a:pt x="3302" y="185"/>
                </a:lnTo>
                <a:lnTo>
                  <a:pt x="3302" y="203"/>
                </a:lnTo>
                <a:close/>
                <a:moveTo>
                  <a:pt x="3335" y="268"/>
                </a:moveTo>
                <a:lnTo>
                  <a:pt x="3320" y="268"/>
                </a:lnTo>
                <a:lnTo>
                  <a:pt x="3320" y="253"/>
                </a:lnTo>
                <a:lnTo>
                  <a:pt x="3335" y="253"/>
                </a:lnTo>
                <a:lnTo>
                  <a:pt x="3335" y="268"/>
                </a:lnTo>
                <a:close/>
                <a:moveTo>
                  <a:pt x="3335" y="234"/>
                </a:moveTo>
                <a:lnTo>
                  <a:pt x="3320" y="234"/>
                </a:lnTo>
                <a:lnTo>
                  <a:pt x="3320" y="219"/>
                </a:lnTo>
                <a:lnTo>
                  <a:pt x="3335" y="219"/>
                </a:lnTo>
                <a:lnTo>
                  <a:pt x="3335" y="234"/>
                </a:lnTo>
                <a:close/>
                <a:moveTo>
                  <a:pt x="3335" y="203"/>
                </a:moveTo>
                <a:lnTo>
                  <a:pt x="3320" y="203"/>
                </a:lnTo>
                <a:lnTo>
                  <a:pt x="3320" y="185"/>
                </a:lnTo>
                <a:lnTo>
                  <a:pt x="3335" y="185"/>
                </a:lnTo>
                <a:lnTo>
                  <a:pt x="3335" y="203"/>
                </a:lnTo>
                <a:close/>
                <a:moveTo>
                  <a:pt x="3366" y="268"/>
                </a:moveTo>
                <a:lnTo>
                  <a:pt x="3351" y="268"/>
                </a:lnTo>
                <a:lnTo>
                  <a:pt x="3351" y="253"/>
                </a:lnTo>
                <a:lnTo>
                  <a:pt x="3366" y="253"/>
                </a:lnTo>
                <a:lnTo>
                  <a:pt x="3366" y="268"/>
                </a:lnTo>
                <a:close/>
                <a:moveTo>
                  <a:pt x="3366" y="234"/>
                </a:moveTo>
                <a:lnTo>
                  <a:pt x="3351" y="234"/>
                </a:lnTo>
                <a:lnTo>
                  <a:pt x="3351" y="219"/>
                </a:lnTo>
                <a:lnTo>
                  <a:pt x="3366" y="219"/>
                </a:lnTo>
                <a:lnTo>
                  <a:pt x="3366" y="234"/>
                </a:lnTo>
                <a:close/>
                <a:moveTo>
                  <a:pt x="3366" y="203"/>
                </a:moveTo>
                <a:lnTo>
                  <a:pt x="3351" y="203"/>
                </a:lnTo>
                <a:lnTo>
                  <a:pt x="3351" y="185"/>
                </a:lnTo>
                <a:lnTo>
                  <a:pt x="3366" y="185"/>
                </a:lnTo>
                <a:lnTo>
                  <a:pt x="3366" y="203"/>
                </a:lnTo>
                <a:close/>
                <a:moveTo>
                  <a:pt x="3400" y="268"/>
                </a:moveTo>
                <a:lnTo>
                  <a:pt x="3385" y="268"/>
                </a:lnTo>
                <a:lnTo>
                  <a:pt x="3385" y="253"/>
                </a:lnTo>
                <a:lnTo>
                  <a:pt x="3400" y="253"/>
                </a:lnTo>
                <a:lnTo>
                  <a:pt x="3400" y="268"/>
                </a:lnTo>
                <a:close/>
                <a:moveTo>
                  <a:pt x="3400" y="234"/>
                </a:moveTo>
                <a:lnTo>
                  <a:pt x="3385" y="234"/>
                </a:lnTo>
                <a:lnTo>
                  <a:pt x="3385" y="219"/>
                </a:lnTo>
                <a:lnTo>
                  <a:pt x="3400" y="219"/>
                </a:lnTo>
                <a:lnTo>
                  <a:pt x="3400" y="234"/>
                </a:lnTo>
                <a:close/>
                <a:moveTo>
                  <a:pt x="3400" y="203"/>
                </a:moveTo>
                <a:lnTo>
                  <a:pt x="3385" y="203"/>
                </a:lnTo>
                <a:lnTo>
                  <a:pt x="3385" y="185"/>
                </a:lnTo>
                <a:lnTo>
                  <a:pt x="3400" y="185"/>
                </a:lnTo>
                <a:lnTo>
                  <a:pt x="3400" y="203"/>
                </a:lnTo>
                <a:close/>
                <a:moveTo>
                  <a:pt x="3434" y="268"/>
                </a:moveTo>
                <a:lnTo>
                  <a:pt x="3416" y="268"/>
                </a:lnTo>
                <a:lnTo>
                  <a:pt x="3416" y="253"/>
                </a:lnTo>
                <a:lnTo>
                  <a:pt x="3434" y="253"/>
                </a:lnTo>
                <a:lnTo>
                  <a:pt x="3434" y="268"/>
                </a:lnTo>
                <a:close/>
                <a:moveTo>
                  <a:pt x="3434" y="234"/>
                </a:moveTo>
                <a:lnTo>
                  <a:pt x="3416" y="234"/>
                </a:lnTo>
                <a:lnTo>
                  <a:pt x="3416" y="219"/>
                </a:lnTo>
                <a:lnTo>
                  <a:pt x="3434" y="219"/>
                </a:lnTo>
                <a:lnTo>
                  <a:pt x="3434" y="234"/>
                </a:lnTo>
                <a:close/>
                <a:moveTo>
                  <a:pt x="3434" y="203"/>
                </a:moveTo>
                <a:lnTo>
                  <a:pt x="3416" y="203"/>
                </a:lnTo>
                <a:lnTo>
                  <a:pt x="3416" y="185"/>
                </a:lnTo>
                <a:lnTo>
                  <a:pt x="3434" y="185"/>
                </a:lnTo>
                <a:lnTo>
                  <a:pt x="3434" y="203"/>
                </a:lnTo>
                <a:close/>
                <a:moveTo>
                  <a:pt x="3465" y="338"/>
                </a:moveTo>
                <a:lnTo>
                  <a:pt x="3449" y="338"/>
                </a:lnTo>
                <a:lnTo>
                  <a:pt x="3449" y="323"/>
                </a:lnTo>
                <a:lnTo>
                  <a:pt x="3465" y="323"/>
                </a:lnTo>
                <a:lnTo>
                  <a:pt x="3465" y="338"/>
                </a:lnTo>
                <a:close/>
                <a:moveTo>
                  <a:pt x="3465" y="312"/>
                </a:moveTo>
                <a:lnTo>
                  <a:pt x="3449" y="312"/>
                </a:lnTo>
                <a:lnTo>
                  <a:pt x="3449" y="297"/>
                </a:lnTo>
                <a:lnTo>
                  <a:pt x="3465" y="297"/>
                </a:lnTo>
                <a:lnTo>
                  <a:pt x="3465" y="312"/>
                </a:lnTo>
                <a:close/>
                <a:moveTo>
                  <a:pt x="3491" y="338"/>
                </a:moveTo>
                <a:lnTo>
                  <a:pt x="3475" y="338"/>
                </a:lnTo>
                <a:lnTo>
                  <a:pt x="3475" y="323"/>
                </a:lnTo>
                <a:lnTo>
                  <a:pt x="3491" y="323"/>
                </a:lnTo>
                <a:lnTo>
                  <a:pt x="3491" y="338"/>
                </a:lnTo>
                <a:close/>
                <a:moveTo>
                  <a:pt x="3491" y="312"/>
                </a:moveTo>
                <a:lnTo>
                  <a:pt x="3475" y="312"/>
                </a:lnTo>
                <a:lnTo>
                  <a:pt x="3475" y="297"/>
                </a:lnTo>
                <a:lnTo>
                  <a:pt x="3491" y="297"/>
                </a:lnTo>
                <a:lnTo>
                  <a:pt x="3491" y="312"/>
                </a:lnTo>
                <a:close/>
                <a:moveTo>
                  <a:pt x="3696" y="305"/>
                </a:moveTo>
                <a:lnTo>
                  <a:pt x="3681" y="305"/>
                </a:lnTo>
                <a:lnTo>
                  <a:pt x="3681" y="289"/>
                </a:lnTo>
                <a:lnTo>
                  <a:pt x="3696" y="289"/>
                </a:lnTo>
                <a:lnTo>
                  <a:pt x="3696" y="305"/>
                </a:lnTo>
                <a:close/>
                <a:moveTo>
                  <a:pt x="3696" y="279"/>
                </a:moveTo>
                <a:lnTo>
                  <a:pt x="3681" y="279"/>
                </a:lnTo>
                <a:lnTo>
                  <a:pt x="3681" y="263"/>
                </a:lnTo>
                <a:lnTo>
                  <a:pt x="3696" y="263"/>
                </a:lnTo>
                <a:lnTo>
                  <a:pt x="3696" y="279"/>
                </a:lnTo>
                <a:close/>
                <a:moveTo>
                  <a:pt x="3725" y="305"/>
                </a:moveTo>
                <a:lnTo>
                  <a:pt x="3709" y="305"/>
                </a:lnTo>
                <a:lnTo>
                  <a:pt x="3709" y="289"/>
                </a:lnTo>
                <a:lnTo>
                  <a:pt x="3725" y="289"/>
                </a:lnTo>
                <a:lnTo>
                  <a:pt x="3725" y="305"/>
                </a:lnTo>
                <a:close/>
                <a:moveTo>
                  <a:pt x="3725" y="279"/>
                </a:moveTo>
                <a:lnTo>
                  <a:pt x="3709" y="279"/>
                </a:lnTo>
                <a:lnTo>
                  <a:pt x="3709" y="263"/>
                </a:lnTo>
                <a:lnTo>
                  <a:pt x="3725" y="263"/>
                </a:lnTo>
                <a:lnTo>
                  <a:pt x="3725" y="279"/>
                </a:lnTo>
                <a:close/>
                <a:moveTo>
                  <a:pt x="3771" y="128"/>
                </a:moveTo>
                <a:lnTo>
                  <a:pt x="3787" y="128"/>
                </a:lnTo>
                <a:lnTo>
                  <a:pt x="3787" y="143"/>
                </a:lnTo>
                <a:lnTo>
                  <a:pt x="3771" y="143"/>
                </a:lnTo>
                <a:lnTo>
                  <a:pt x="3771" y="128"/>
                </a:lnTo>
                <a:close/>
                <a:moveTo>
                  <a:pt x="3758" y="169"/>
                </a:moveTo>
                <a:lnTo>
                  <a:pt x="3743" y="169"/>
                </a:lnTo>
                <a:lnTo>
                  <a:pt x="3743" y="154"/>
                </a:lnTo>
                <a:lnTo>
                  <a:pt x="3758" y="154"/>
                </a:lnTo>
                <a:lnTo>
                  <a:pt x="3758" y="169"/>
                </a:lnTo>
                <a:close/>
                <a:moveTo>
                  <a:pt x="3758" y="143"/>
                </a:moveTo>
                <a:lnTo>
                  <a:pt x="3743" y="143"/>
                </a:lnTo>
                <a:lnTo>
                  <a:pt x="3743" y="128"/>
                </a:lnTo>
                <a:lnTo>
                  <a:pt x="3758" y="128"/>
                </a:lnTo>
                <a:lnTo>
                  <a:pt x="3758" y="143"/>
                </a:lnTo>
                <a:close/>
                <a:moveTo>
                  <a:pt x="3771" y="154"/>
                </a:moveTo>
                <a:lnTo>
                  <a:pt x="3787" y="154"/>
                </a:lnTo>
                <a:lnTo>
                  <a:pt x="3787" y="169"/>
                </a:lnTo>
                <a:lnTo>
                  <a:pt x="3771" y="169"/>
                </a:lnTo>
                <a:lnTo>
                  <a:pt x="3771" y="154"/>
                </a:lnTo>
                <a:close/>
                <a:moveTo>
                  <a:pt x="3795" y="271"/>
                </a:moveTo>
                <a:lnTo>
                  <a:pt x="3779" y="271"/>
                </a:lnTo>
                <a:lnTo>
                  <a:pt x="3779" y="255"/>
                </a:lnTo>
                <a:lnTo>
                  <a:pt x="3795" y="255"/>
                </a:lnTo>
                <a:lnTo>
                  <a:pt x="3795" y="271"/>
                </a:lnTo>
                <a:close/>
                <a:moveTo>
                  <a:pt x="3795" y="245"/>
                </a:moveTo>
                <a:lnTo>
                  <a:pt x="3779" y="245"/>
                </a:lnTo>
                <a:lnTo>
                  <a:pt x="3779" y="229"/>
                </a:lnTo>
                <a:lnTo>
                  <a:pt x="3795" y="229"/>
                </a:lnTo>
                <a:lnTo>
                  <a:pt x="3795" y="245"/>
                </a:lnTo>
                <a:close/>
                <a:moveTo>
                  <a:pt x="3808" y="229"/>
                </a:moveTo>
                <a:lnTo>
                  <a:pt x="3823" y="229"/>
                </a:lnTo>
                <a:lnTo>
                  <a:pt x="3823" y="245"/>
                </a:lnTo>
                <a:lnTo>
                  <a:pt x="3808" y="245"/>
                </a:lnTo>
                <a:lnTo>
                  <a:pt x="3808" y="229"/>
                </a:lnTo>
                <a:close/>
                <a:moveTo>
                  <a:pt x="3808" y="255"/>
                </a:moveTo>
                <a:lnTo>
                  <a:pt x="3823" y="255"/>
                </a:lnTo>
                <a:lnTo>
                  <a:pt x="3823" y="271"/>
                </a:lnTo>
                <a:lnTo>
                  <a:pt x="3808" y="271"/>
                </a:lnTo>
                <a:lnTo>
                  <a:pt x="3808" y="255"/>
                </a:lnTo>
                <a:close/>
                <a:moveTo>
                  <a:pt x="4332" y="279"/>
                </a:moveTo>
                <a:lnTo>
                  <a:pt x="4316" y="279"/>
                </a:lnTo>
                <a:lnTo>
                  <a:pt x="4316" y="263"/>
                </a:lnTo>
                <a:lnTo>
                  <a:pt x="4332" y="263"/>
                </a:lnTo>
                <a:lnTo>
                  <a:pt x="4332" y="279"/>
                </a:lnTo>
                <a:close/>
                <a:moveTo>
                  <a:pt x="4332" y="255"/>
                </a:moveTo>
                <a:lnTo>
                  <a:pt x="4316" y="255"/>
                </a:lnTo>
                <a:lnTo>
                  <a:pt x="4316" y="240"/>
                </a:lnTo>
                <a:lnTo>
                  <a:pt x="4332" y="240"/>
                </a:lnTo>
                <a:lnTo>
                  <a:pt x="4332" y="255"/>
                </a:lnTo>
                <a:close/>
                <a:moveTo>
                  <a:pt x="4361" y="279"/>
                </a:moveTo>
                <a:lnTo>
                  <a:pt x="4345" y="279"/>
                </a:lnTo>
                <a:lnTo>
                  <a:pt x="4345" y="263"/>
                </a:lnTo>
                <a:lnTo>
                  <a:pt x="4361" y="263"/>
                </a:lnTo>
                <a:lnTo>
                  <a:pt x="4361" y="279"/>
                </a:lnTo>
                <a:close/>
                <a:moveTo>
                  <a:pt x="4361" y="255"/>
                </a:moveTo>
                <a:lnTo>
                  <a:pt x="4345" y="255"/>
                </a:lnTo>
                <a:lnTo>
                  <a:pt x="4345" y="240"/>
                </a:lnTo>
                <a:lnTo>
                  <a:pt x="4361" y="240"/>
                </a:lnTo>
                <a:lnTo>
                  <a:pt x="4361" y="255"/>
                </a:lnTo>
                <a:close/>
                <a:moveTo>
                  <a:pt x="4423" y="440"/>
                </a:moveTo>
                <a:lnTo>
                  <a:pt x="4407" y="440"/>
                </a:lnTo>
                <a:lnTo>
                  <a:pt x="4407" y="424"/>
                </a:lnTo>
                <a:lnTo>
                  <a:pt x="4423" y="424"/>
                </a:lnTo>
                <a:lnTo>
                  <a:pt x="4423" y="440"/>
                </a:lnTo>
                <a:close/>
                <a:moveTo>
                  <a:pt x="4423" y="414"/>
                </a:moveTo>
                <a:lnTo>
                  <a:pt x="4407" y="414"/>
                </a:lnTo>
                <a:lnTo>
                  <a:pt x="4407" y="398"/>
                </a:lnTo>
                <a:lnTo>
                  <a:pt x="4423" y="398"/>
                </a:lnTo>
                <a:lnTo>
                  <a:pt x="4423" y="414"/>
                </a:lnTo>
                <a:close/>
                <a:moveTo>
                  <a:pt x="4451" y="440"/>
                </a:moveTo>
                <a:lnTo>
                  <a:pt x="4436" y="440"/>
                </a:lnTo>
                <a:lnTo>
                  <a:pt x="4436" y="424"/>
                </a:lnTo>
                <a:lnTo>
                  <a:pt x="4451" y="424"/>
                </a:lnTo>
                <a:lnTo>
                  <a:pt x="4451" y="440"/>
                </a:lnTo>
                <a:close/>
                <a:moveTo>
                  <a:pt x="4451" y="414"/>
                </a:moveTo>
                <a:lnTo>
                  <a:pt x="4436" y="414"/>
                </a:lnTo>
                <a:lnTo>
                  <a:pt x="4436" y="398"/>
                </a:lnTo>
                <a:lnTo>
                  <a:pt x="4451" y="398"/>
                </a:lnTo>
                <a:lnTo>
                  <a:pt x="4451" y="414"/>
                </a:lnTo>
                <a:close/>
                <a:moveTo>
                  <a:pt x="4555" y="380"/>
                </a:moveTo>
                <a:lnTo>
                  <a:pt x="4537" y="380"/>
                </a:lnTo>
                <a:lnTo>
                  <a:pt x="4537" y="362"/>
                </a:lnTo>
                <a:lnTo>
                  <a:pt x="4555" y="362"/>
                </a:lnTo>
                <a:lnTo>
                  <a:pt x="4555" y="380"/>
                </a:lnTo>
                <a:close/>
                <a:moveTo>
                  <a:pt x="4555" y="346"/>
                </a:moveTo>
                <a:lnTo>
                  <a:pt x="4537" y="346"/>
                </a:lnTo>
                <a:lnTo>
                  <a:pt x="4537" y="328"/>
                </a:lnTo>
                <a:lnTo>
                  <a:pt x="4555" y="328"/>
                </a:lnTo>
                <a:lnTo>
                  <a:pt x="4555" y="346"/>
                </a:lnTo>
                <a:close/>
                <a:moveTo>
                  <a:pt x="4555" y="312"/>
                </a:moveTo>
                <a:lnTo>
                  <a:pt x="4537" y="312"/>
                </a:lnTo>
                <a:lnTo>
                  <a:pt x="4537" y="297"/>
                </a:lnTo>
                <a:lnTo>
                  <a:pt x="4555" y="297"/>
                </a:lnTo>
                <a:lnTo>
                  <a:pt x="4555" y="312"/>
                </a:lnTo>
                <a:close/>
                <a:moveTo>
                  <a:pt x="4586" y="380"/>
                </a:moveTo>
                <a:lnTo>
                  <a:pt x="4571" y="380"/>
                </a:lnTo>
                <a:lnTo>
                  <a:pt x="4571" y="362"/>
                </a:lnTo>
                <a:lnTo>
                  <a:pt x="4586" y="362"/>
                </a:lnTo>
                <a:lnTo>
                  <a:pt x="4586" y="380"/>
                </a:lnTo>
                <a:close/>
                <a:moveTo>
                  <a:pt x="4586" y="346"/>
                </a:moveTo>
                <a:lnTo>
                  <a:pt x="4571" y="346"/>
                </a:lnTo>
                <a:lnTo>
                  <a:pt x="4571" y="328"/>
                </a:lnTo>
                <a:lnTo>
                  <a:pt x="4586" y="328"/>
                </a:lnTo>
                <a:lnTo>
                  <a:pt x="4586" y="346"/>
                </a:lnTo>
                <a:close/>
                <a:moveTo>
                  <a:pt x="4586" y="312"/>
                </a:moveTo>
                <a:lnTo>
                  <a:pt x="4571" y="312"/>
                </a:lnTo>
                <a:lnTo>
                  <a:pt x="4571" y="297"/>
                </a:lnTo>
                <a:lnTo>
                  <a:pt x="4586" y="297"/>
                </a:lnTo>
                <a:lnTo>
                  <a:pt x="4586" y="312"/>
                </a:lnTo>
                <a:close/>
                <a:moveTo>
                  <a:pt x="4620" y="380"/>
                </a:moveTo>
                <a:lnTo>
                  <a:pt x="4602" y="380"/>
                </a:lnTo>
                <a:lnTo>
                  <a:pt x="4602" y="362"/>
                </a:lnTo>
                <a:lnTo>
                  <a:pt x="4620" y="362"/>
                </a:lnTo>
                <a:lnTo>
                  <a:pt x="4620" y="380"/>
                </a:lnTo>
                <a:close/>
                <a:moveTo>
                  <a:pt x="4620" y="346"/>
                </a:moveTo>
                <a:lnTo>
                  <a:pt x="4602" y="346"/>
                </a:lnTo>
                <a:lnTo>
                  <a:pt x="4602" y="328"/>
                </a:lnTo>
                <a:lnTo>
                  <a:pt x="4620" y="328"/>
                </a:lnTo>
                <a:lnTo>
                  <a:pt x="4620" y="346"/>
                </a:lnTo>
                <a:close/>
                <a:moveTo>
                  <a:pt x="4620" y="312"/>
                </a:moveTo>
                <a:lnTo>
                  <a:pt x="4602" y="312"/>
                </a:lnTo>
                <a:lnTo>
                  <a:pt x="4602" y="297"/>
                </a:lnTo>
                <a:lnTo>
                  <a:pt x="4620" y="297"/>
                </a:lnTo>
                <a:lnTo>
                  <a:pt x="4620" y="312"/>
                </a:lnTo>
                <a:close/>
                <a:moveTo>
                  <a:pt x="4651" y="380"/>
                </a:moveTo>
                <a:lnTo>
                  <a:pt x="4636" y="380"/>
                </a:lnTo>
                <a:lnTo>
                  <a:pt x="4636" y="362"/>
                </a:lnTo>
                <a:lnTo>
                  <a:pt x="4651" y="362"/>
                </a:lnTo>
                <a:lnTo>
                  <a:pt x="4651" y="380"/>
                </a:lnTo>
                <a:close/>
                <a:moveTo>
                  <a:pt x="4651" y="346"/>
                </a:moveTo>
                <a:lnTo>
                  <a:pt x="4636" y="346"/>
                </a:lnTo>
                <a:lnTo>
                  <a:pt x="4636" y="328"/>
                </a:lnTo>
                <a:lnTo>
                  <a:pt x="4651" y="328"/>
                </a:lnTo>
                <a:lnTo>
                  <a:pt x="4651" y="346"/>
                </a:lnTo>
                <a:close/>
                <a:moveTo>
                  <a:pt x="4651" y="312"/>
                </a:moveTo>
                <a:lnTo>
                  <a:pt x="4636" y="312"/>
                </a:lnTo>
                <a:lnTo>
                  <a:pt x="4636" y="297"/>
                </a:lnTo>
                <a:lnTo>
                  <a:pt x="4651" y="297"/>
                </a:lnTo>
                <a:lnTo>
                  <a:pt x="4651" y="312"/>
                </a:lnTo>
                <a:close/>
                <a:moveTo>
                  <a:pt x="4685" y="380"/>
                </a:moveTo>
                <a:lnTo>
                  <a:pt x="4670" y="380"/>
                </a:lnTo>
                <a:lnTo>
                  <a:pt x="4670" y="362"/>
                </a:lnTo>
                <a:lnTo>
                  <a:pt x="4685" y="362"/>
                </a:lnTo>
                <a:lnTo>
                  <a:pt x="4685" y="380"/>
                </a:lnTo>
                <a:close/>
                <a:moveTo>
                  <a:pt x="4685" y="346"/>
                </a:moveTo>
                <a:lnTo>
                  <a:pt x="4670" y="346"/>
                </a:lnTo>
                <a:lnTo>
                  <a:pt x="4670" y="328"/>
                </a:lnTo>
                <a:lnTo>
                  <a:pt x="4685" y="328"/>
                </a:lnTo>
                <a:lnTo>
                  <a:pt x="4685" y="346"/>
                </a:lnTo>
                <a:close/>
                <a:moveTo>
                  <a:pt x="4685" y="312"/>
                </a:moveTo>
                <a:lnTo>
                  <a:pt x="4670" y="312"/>
                </a:lnTo>
                <a:lnTo>
                  <a:pt x="4670" y="297"/>
                </a:lnTo>
                <a:lnTo>
                  <a:pt x="4685" y="297"/>
                </a:lnTo>
                <a:lnTo>
                  <a:pt x="4685" y="312"/>
                </a:lnTo>
                <a:close/>
                <a:moveTo>
                  <a:pt x="4716" y="448"/>
                </a:moveTo>
                <a:lnTo>
                  <a:pt x="4701" y="448"/>
                </a:lnTo>
                <a:lnTo>
                  <a:pt x="4701" y="432"/>
                </a:lnTo>
                <a:lnTo>
                  <a:pt x="4716" y="432"/>
                </a:lnTo>
                <a:lnTo>
                  <a:pt x="4716" y="448"/>
                </a:lnTo>
                <a:close/>
                <a:moveTo>
                  <a:pt x="4716" y="424"/>
                </a:moveTo>
                <a:lnTo>
                  <a:pt x="4701" y="424"/>
                </a:lnTo>
                <a:lnTo>
                  <a:pt x="4701" y="409"/>
                </a:lnTo>
                <a:lnTo>
                  <a:pt x="4716" y="409"/>
                </a:lnTo>
                <a:lnTo>
                  <a:pt x="4716" y="424"/>
                </a:lnTo>
                <a:close/>
                <a:moveTo>
                  <a:pt x="4745" y="448"/>
                </a:moveTo>
                <a:lnTo>
                  <a:pt x="4729" y="448"/>
                </a:lnTo>
                <a:lnTo>
                  <a:pt x="4729" y="432"/>
                </a:lnTo>
                <a:lnTo>
                  <a:pt x="4745" y="432"/>
                </a:lnTo>
                <a:lnTo>
                  <a:pt x="4745" y="448"/>
                </a:lnTo>
                <a:close/>
                <a:moveTo>
                  <a:pt x="4745" y="424"/>
                </a:moveTo>
                <a:lnTo>
                  <a:pt x="4729" y="424"/>
                </a:lnTo>
                <a:lnTo>
                  <a:pt x="4729" y="409"/>
                </a:lnTo>
                <a:lnTo>
                  <a:pt x="4745" y="409"/>
                </a:lnTo>
                <a:lnTo>
                  <a:pt x="4745" y="424"/>
                </a:lnTo>
                <a:close/>
                <a:moveTo>
                  <a:pt x="4947" y="414"/>
                </a:moveTo>
                <a:lnTo>
                  <a:pt x="4934" y="414"/>
                </a:lnTo>
                <a:lnTo>
                  <a:pt x="4934" y="398"/>
                </a:lnTo>
                <a:lnTo>
                  <a:pt x="4947" y="398"/>
                </a:lnTo>
                <a:lnTo>
                  <a:pt x="4947" y="414"/>
                </a:lnTo>
                <a:close/>
                <a:moveTo>
                  <a:pt x="4947" y="391"/>
                </a:moveTo>
                <a:lnTo>
                  <a:pt x="4934" y="391"/>
                </a:lnTo>
                <a:lnTo>
                  <a:pt x="4934" y="375"/>
                </a:lnTo>
                <a:lnTo>
                  <a:pt x="4947" y="375"/>
                </a:lnTo>
                <a:lnTo>
                  <a:pt x="4947" y="391"/>
                </a:lnTo>
                <a:close/>
                <a:moveTo>
                  <a:pt x="4976" y="414"/>
                </a:moveTo>
                <a:lnTo>
                  <a:pt x="4960" y="414"/>
                </a:lnTo>
                <a:lnTo>
                  <a:pt x="4960" y="398"/>
                </a:lnTo>
                <a:lnTo>
                  <a:pt x="4976" y="398"/>
                </a:lnTo>
                <a:lnTo>
                  <a:pt x="4976" y="414"/>
                </a:lnTo>
                <a:close/>
                <a:moveTo>
                  <a:pt x="4976" y="391"/>
                </a:moveTo>
                <a:lnTo>
                  <a:pt x="4960" y="391"/>
                </a:lnTo>
                <a:lnTo>
                  <a:pt x="4960" y="375"/>
                </a:lnTo>
                <a:lnTo>
                  <a:pt x="4976" y="375"/>
                </a:lnTo>
                <a:lnTo>
                  <a:pt x="4976" y="391"/>
                </a:lnTo>
                <a:close/>
                <a:moveTo>
                  <a:pt x="5059" y="341"/>
                </a:moveTo>
                <a:lnTo>
                  <a:pt x="5074" y="341"/>
                </a:lnTo>
                <a:lnTo>
                  <a:pt x="5074" y="357"/>
                </a:lnTo>
                <a:lnTo>
                  <a:pt x="5059" y="357"/>
                </a:lnTo>
                <a:lnTo>
                  <a:pt x="5059" y="341"/>
                </a:lnTo>
                <a:close/>
                <a:moveTo>
                  <a:pt x="5023" y="240"/>
                </a:moveTo>
                <a:lnTo>
                  <a:pt x="5038" y="240"/>
                </a:lnTo>
                <a:lnTo>
                  <a:pt x="5038" y="255"/>
                </a:lnTo>
                <a:lnTo>
                  <a:pt x="5023" y="255"/>
                </a:lnTo>
                <a:lnTo>
                  <a:pt x="5023" y="240"/>
                </a:lnTo>
                <a:close/>
                <a:moveTo>
                  <a:pt x="5010" y="279"/>
                </a:moveTo>
                <a:lnTo>
                  <a:pt x="4994" y="279"/>
                </a:lnTo>
                <a:lnTo>
                  <a:pt x="4994" y="263"/>
                </a:lnTo>
                <a:lnTo>
                  <a:pt x="5010" y="263"/>
                </a:lnTo>
                <a:lnTo>
                  <a:pt x="5010" y="279"/>
                </a:lnTo>
                <a:close/>
                <a:moveTo>
                  <a:pt x="5010" y="255"/>
                </a:moveTo>
                <a:lnTo>
                  <a:pt x="4994" y="255"/>
                </a:lnTo>
                <a:lnTo>
                  <a:pt x="4994" y="240"/>
                </a:lnTo>
                <a:lnTo>
                  <a:pt x="5010" y="240"/>
                </a:lnTo>
                <a:lnTo>
                  <a:pt x="5010" y="255"/>
                </a:lnTo>
                <a:close/>
                <a:moveTo>
                  <a:pt x="5023" y="263"/>
                </a:moveTo>
                <a:lnTo>
                  <a:pt x="5038" y="263"/>
                </a:lnTo>
                <a:lnTo>
                  <a:pt x="5038" y="279"/>
                </a:lnTo>
                <a:lnTo>
                  <a:pt x="5023" y="279"/>
                </a:lnTo>
                <a:lnTo>
                  <a:pt x="5023" y="263"/>
                </a:lnTo>
                <a:close/>
                <a:moveTo>
                  <a:pt x="5049" y="380"/>
                </a:moveTo>
                <a:lnTo>
                  <a:pt x="5033" y="380"/>
                </a:lnTo>
                <a:lnTo>
                  <a:pt x="5033" y="365"/>
                </a:lnTo>
                <a:lnTo>
                  <a:pt x="5049" y="365"/>
                </a:lnTo>
                <a:lnTo>
                  <a:pt x="5049" y="380"/>
                </a:lnTo>
                <a:close/>
                <a:moveTo>
                  <a:pt x="5049" y="357"/>
                </a:moveTo>
                <a:lnTo>
                  <a:pt x="5033" y="357"/>
                </a:lnTo>
                <a:lnTo>
                  <a:pt x="5033" y="341"/>
                </a:lnTo>
                <a:lnTo>
                  <a:pt x="5049" y="341"/>
                </a:lnTo>
                <a:lnTo>
                  <a:pt x="5049" y="357"/>
                </a:lnTo>
                <a:close/>
                <a:moveTo>
                  <a:pt x="5059" y="380"/>
                </a:moveTo>
                <a:lnTo>
                  <a:pt x="5059" y="365"/>
                </a:lnTo>
                <a:lnTo>
                  <a:pt x="5074" y="365"/>
                </a:lnTo>
                <a:lnTo>
                  <a:pt x="5074" y="380"/>
                </a:lnTo>
                <a:lnTo>
                  <a:pt x="5059" y="380"/>
                </a:lnTo>
                <a:close/>
                <a:moveTo>
                  <a:pt x="5604" y="279"/>
                </a:moveTo>
                <a:lnTo>
                  <a:pt x="5588" y="279"/>
                </a:lnTo>
                <a:lnTo>
                  <a:pt x="5588" y="263"/>
                </a:lnTo>
                <a:lnTo>
                  <a:pt x="5604" y="263"/>
                </a:lnTo>
                <a:lnTo>
                  <a:pt x="5604" y="279"/>
                </a:lnTo>
                <a:close/>
                <a:moveTo>
                  <a:pt x="5604" y="255"/>
                </a:moveTo>
                <a:lnTo>
                  <a:pt x="5588" y="255"/>
                </a:lnTo>
                <a:lnTo>
                  <a:pt x="5588" y="240"/>
                </a:lnTo>
                <a:lnTo>
                  <a:pt x="5604" y="240"/>
                </a:lnTo>
                <a:lnTo>
                  <a:pt x="5604" y="255"/>
                </a:lnTo>
                <a:close/>
                <a:moveTo>
                  <a:pt x="5633" y="279"/>
                </a:moveTo>
                <a:lnTo>
                  <a:pt x="5617" y="279"/>
                </a:lnTo>
                <a:lnTo>
                  <a:pt x="5617" y="263"/>
                </a:lnTo>
                <a:lnTo>
                  <a:pt x="5633" y="263"/>
                </a:lnTo>
                <a:lnTo>
                  <a:pt x="5633" y="279"/>
                </a:lnTo>
                <a:close/>
                <a:moveTo>
                  <a:pt x="5633" y="255"/>
                </a:moveTo>
                <a:lnTo>
                  <a:pt x="5617" y="255"/>
                </a:lnTo>
                <a:lnTo>
                  <a:pt x="5617" y="240"/>
                </a:lnTo>
                <a:lnTo>
                  <a:pt x="5633" y="240"/>
                </a:lnTo>
                <a:lnTo>
                  <a:pt x="5633" y="255"/>
                </a:lnTo>
                <a:close/>
                <a:moveTo>
                  <a:pt x="5695" y="440"/>
                </a:moveTo>
                <a:lnTo>
                  <a:pt x="5679" y="440"/>
                </a:lnTo>
                <a:lnTo>
                  <a:pt x="5679" y="424"/>
                </a:lnTo>
                <a:lnTo>
                  <a:pt x="5695" y="424"/>
                </a:lnTo>
                <a:lnTo>
                  <a:pt x="5695" y="440"/>
                </a:lnTo>
                <a:close/>
                <a:moveTo>
                  <a:pt x="5695" y="414"/>
                </a:moveTo>
                <a:lnTo>
                  <a:pt x="5679" y="414"/>
                </a:lnTo>
                <a:lnTo>
                  <a:pt x="5679" y="398"/>
                </a:lnTo>
                <a:lnTo>
                  <a:pt x="5695" y="398"/>
                </a:lnTo>
                <a:lnTo>
                  <a:pt x="5695" y="414"/>
                </a:lnTo>
                <a:close/>
                <a:moveTo>
                  <a:pt x="5723" y="440"/>
                </a:moveTo>
                <a:lnTo>
                  <a:pt x="5708" y="440"/>
                </a:lnTo>
                <a:lnTo>
                  <a:pt x="5708" y="424"/>
                </a:lnTo>
                <a:lnTo>
                  <a:pt x="5723" y="424"/>
                </a:lnTo>
                <a:lnTo>
                  <a:pt x="5723" y="440"/>
                </a:lnTo>
                <a:close/>
                <a:moveTo>
                  <a:pt x="5723" y="414"/>
                </a:moveTo>
                <a:lnTo>
                  <a:pt x="5708" y="414"/>
                </a:lnTo>
                <a:lnTo>
                  <a:pt x="5708" y="398"/>
                </a:lnTo>
                <a:lnTo>
                  <a:pt x="5723" y="398"/>
                </a:lnTo>
                <a:lnTo>
                  <a:pt x="5723" y="414"/>
                </a:lnTo>
                <a:close/>
                <a:moveTo>
                  <a:pt x="5825" y="380"/>
                </a:moveTo>
                <a:lnTo>
                  <a:pt x="5809" y="380"/>
                </a:lnTo>
                <a:lnTo>
                  <a:pt x="5809" y="362"/>
                </a:lnTo>
                <a:lnTo>
                  <a:pt x="5825" y="362"/>
                </a:lnTo>
                <a:lnTo>
                  <a:pt x="5825" y="380"/>
                </a:lnTo>
                <a:close/>
                <a:moveTo>
                  <a:pt x="5825" y="346"/>
                </a:moveTo>
                <a:lnTo>
                  <a:pt x="5809" y="346"/>
                </a:lnTo>
                <a:lnTo>
                  <a:pt x="5809" y="328"/>
                </a:lnTo>
                <a:lnTo>
                  <a:pt x="5825" y="328"/>
                </a:lnTo>
                <a:lnTo>
                  <a:pt x="5825" y="346"/>
                </a:lnTo>
                <a:close/>
                <a:moveTo>
                  <a:pt x="5825" y="312"/>
                </a:moveTo>
                <a:lnTo>
                  <a:pt x="5809" y="312"/>
                </a:lnTo>
                <a:lnTo>
                  <a:pt x="5809" y="297"/>
                </a:lnTo>
                <a:lnTo>
                  <a:pt x="5825" y="297"/>
                </a:lnTo>
                <a:lnTo>
                  <a:pt x="5825" y="312"/>
                </a:lnTo>
                <a:close/>
                <a:moveTo>
                  <a:pt x="5858" y="380"/>
                </a:moveTo>
                <a:lnTo>
                  <a:pt x="5843" y="380"/>
                </a:lnTo>
                <a:lnTo>
                  <a:pt x="5843" y="362"/>
                </a:lnTo>
                <a:lnTo>
                  <a:pt x="5858" y="362"/>
                </a:lnTo>
                <a:lnTo>
                  <a:pt x="5858" y="380"/>
                </a:lnTo>
                <a:close/>
                <a:moveTo>
                  <a:pt x="5858" y="346"/>
                </a:moveTo>
                <a:lnTo>
                  <a:pt x="5843" y="346"/>
                </a:lnTo>
                <a:lnTo>
                  <a:pt x="5843" y="328"/>
                </a:lnTo>
                <a:lnTo>
                  <a:pt x="5858" y="328"/>
                </a:lnTo>
                <a:lnTo>
                  <a:pt x="5858" y="346"/>
                </a:lnTo>
                <a:close/>
                <a:moveTo>
                  <a:pt x="5858" y="312"/>
                </a:moveTo>
                <a:lnTo>
                  <a:pt x="5843" y="312"/>
                </a:lnTo>
                <a:lnTo>
                  <a:pt x="5843" y="297"/>
                </a:lnTo>
                <a:lnTo>
                  <a:pt x="5858" y="297"/>
                </a:lnTo>
                <a:lnTo>
                  <a:pt x="5858" y="312"/>
                </a:lnTo>
                <a:close/>
                <a:moveTo>
                  <a:pt x="5892" y="380"/>
                </a:moveTo>
                <a:lnTo>
                  <a:pt x="5874" y="380"/>
                </a:lnTo>
                <a:lnTo>
                  <a:pt x="5874" y="362"/>
                </a:lnTo>
                <a:lnTo>
                  <a:pt x="5892" y="362"/>
                </a:lnTo>
                <a:lnTo>
                  <a:pt x="5892" y="380"/>
                </a:lnTo>
                <a:close/>
                <a:moveTo>
                  <a:pt x="5892" y="346"/>
                </a:moveTo>
                <a:lnTo>
                  <a:pt x="5874" y="346"/>
                </a:lnTo>
                <a:lnTo>
                  <a:pt x="5874" y="328"/>
                </a:lnTo>
                <a:lnTo>
                  <a:pt x="5892" y="328"/>
                </a:lnTo>
                <a:lnTo>
                  <a:pt x="5892" y="346"/>
                </a:lnTo>
                <a:close/>
                <a:moveTo>
                  <a:pt x="5892" y="312"/>
                </a:moveTo>
                <a:lnTo>
                  <a:pt x="5874" y="312"/>
                </a:lnTo>
                <a:lnTo>
                  <a:pt x="5874" y="297"/>
                </a:lnTo>
                <a:lnTo>
                  <a:pt x="5892" y="297"/>
                </a:lnTo>
                <a:lnTo>
                  <a:pt x="5892" y="312"/>
                </a:lnTo>
                <a:close/>
                <a:moveTo>
                  <a:pt x="5923" y="380"/>
                </a:moveTo>
                <a:lnTo>
                  <a:pt x="5908" y="380"/>
                </a:lnTo>
                <a:lnTo>
                  <a:pt x="5908" y="362"/>
                </a:lnTo>
                <a:lnTo>
                  <a:pt x="5923" y="362"/>
                </a:lnTo>
                <a:lnTo>
                  <a:pt x="5923" y="380"/>
                </a:lnTo>
                <a:close/>
                <a:moveTo>
                  <a:pt x="5923" y="346"/>
                </a:moveTo>
                <a:lnTo>
                  <a:pt x="5908" y="346"/>
                </a:lnTo>
                <a:lnTo>
                  <a:pt x="5908" y="328"/>
                </a:lnTo>
                <a:lnTo>
                  <a:pt x="5923" y="328"/>
                </a:lnTo>
                <a:lnTo>
                  <a:pt x="5923" y="346"/>
                </a:lnTo>
                <a:close/>
                <a:moveTo>
                  <a:pt x="5923" y="312"/>
                </a:moveTo>
                <a:lnTo>
                  <a:pt x="5908" y="312"/>
                </a:lnTo>
                <a:lnTo>
                  <a:pt x="5908" y="297"/>
                </a:lnTo>
                <a:lnTo>
                  <a:pt x="5923" y="297"/>
                </a:lnTo>
                <a:lnTo>
                  <a:pt x="5923" y="312"/>
                </a:lnTo>
                <a:close/>
                <a:moveTo>
                  <a:pt x="5957" y="380"/>
                </a:moveTo>
                <a:lnTo>
                  <a:pt x="5939" y="380"/>
                </a:lnTo>
                <a:lnTo>
                  <a:pt x="5939" y="362"/>
                </a:lnTo>
                <a:lnTo>
                  <a:pt x="5957" y="362"/>
                </a:lnTo>
                <a:lnTo>
                  <a:pt x="5957" y="380"/>
                </a:lnTo>
                <a:close/>
                <a:moveTo>
                  <a:pt x="5957" y="346"/>
                </a:moveTo>
                <a:lnTo>
                  <a:pt x="5939" y="346"/>
                </a:lnTo>
                <a:lnTo>
                  <a:pt x="5939" y="328"/>
                </a:lnTo>
                <a:lnTo>
                  <a:pt x="5957" y="328"/>
                </a:lnTo>
                <a:lnTo>
                  <a:pt x="5957" y="346"/>
                </a:lnTo>
                <a:close/>
                <a:moveTo>
                  <a:pt x="5957" y="312"/>
                </a:moveTo>
                <a:lnTo>
                  <a:pt x="5939" y="312"/>
                </a:lnTo>
                <a:lnTo>
                  <a:pt x="5939" y="297"/>
                </a:lnTo>
                <a:lnTo>
                  <a:pt x="5957" y="297"/>
                </a:lnTo>
                <a:lnTo>
                  <a:pt x="5957" y="312"/>
                </a:lnTo>
                <a:close/>
                <a:moveTo>
                  <a:pt x="5988" y="448"/>
                </a:moveTo>
                <a:lnTo>
                  <a:pt x="5973" y="448"/>
                </a:lnTo>
                <a:lnTo>
                  <a:pt x="5973" y="432"/>
                </a:lnTo>
                <a:lnTo>
                  <a:pt x="5988" y="432"/>
                </a:lnTo>
                <a:lnTo>
                  <a:pt x="5988" y="448"/>
                </a:lnTo>
                <a:close/>
                <a:moveTo>
                  <a:pt x="5988" y="424"/>
                </a:moveTo>
                <a:lnTo>
                  <a:pt x="5973" y="424"/>
                </a:lnTo>
                <a:lnTo>
                  <a:pt x="5973" y="409"/>
                </a:lnTo>
                <a:lnTo>
                  <a:pt x="5988" y="409"/>
                </a:lnTo>
                <a:lnTo>
                  <a:pt x="5988" y="424"/>
                </a:lnTo>
                <a:close/>
                <a:moveTo>
                  <a:pt x="6014" y="448"/>
                </a:moveTo>
                <a:lnTo>
                  <a:pt x="6001" y="448"/>
                </a:lnTo>
                <a:lnTo>
                  <a:pt x="6001" y="432"/>
                </a:lnTo>
                <a:lnTo>
                  <a:pt x="6014" y="432"/>
                </a:lnTo>
                <a:lnTo>
                  <a:pt x="6014" y="448"/>
                </a:lnTo>
                <a:close/>
                <a:moveTo>
                  <a:pt x="6014" y="424"/>
                </a:moveTo>
                <a:lnTo>
                  <a:pt x="6001" y="424"/>
                </a:lnTo>
                <a:lnTo>
                  <a:pt x="6001" y="409"/>
                </a:lnTo>
                <a:lnTo>
                  <a:pt x="6014" y="409"/>
                </a:lnTo>
                <a:lnTo>
                  <a:pt x="6014" y="424"/>
                </a:lnTo>
                <a:close/>
                <a:moveTo>
                  <a:pt x="6219" y="414"/>
                </a:moveTo>
                <a:lnTo>
                  <a:pt x="6204" y="414"/>
                </a:lnTo>
                <a:lnTo>
                  <a:pt x="6204" y="398"/>
                </a:lnTo>
                <a:lnTo>
                  <a:pt x="6219" y="398"/>
                </a:lnTo>
                <a:lnTo>
                  <a:pt x="6219" y="414"/>
                </a:lnTo>
                <a:close/>
                <a:moveTo>
                  <a:pt x="6219" y="391"/>
                </a:moveTo>
                <a:lnTo>
                  <a:pt x="6204" y="391"/>
                </a:lnTo>
                <a:lnTo>
                  <a:pt x="6204" y="375"/>
                </a:lnTo>
                <a:lnTo>
                  <a:pt x="6219" y="375"/>
                </a:lnTo>
                <a:lnTo>
                  <a:pt x="6219" y="391"/>
                </a:lnTo>
                <a:close/>
                <a:moveTo>
                  <a:pt x="6248" y="414"/>
                </a:moveTo>
                <a:lnTo>
                  <a:pt x="6232" y="414"/>
                </a:lnTo>
                <a:lnTo>
                  <a:pt x="6232" y="398"/>
                </a:lnTo>
                <a:lnTo>
                  <a:pt x="6248" y="398"/>
                </a:lnTo>
                <a:lnTo>
                  <a:pt x="6248" y="414"/>
                </a:lnTo>
                <a:close/>
                <a:moveTo>
                  <a:pt x="6248" y="391"/>
                </a:moveTo>
                <a:lnTo>
                  <a:pt x="6232" y="391"/>
                </a:lnTo>
                <a:lnTo>
                  <a:pt x="6232" y="375"/>
                </a:lnTo>
                <a:lnTo>
                  <a:pt x="6248" y="375"/>
                </a:lnTo>
                <a:lnTo>
                  <a:pt x="6248" y="391"/>
                </a:lnTo>
                <a:close/>
                <a:moveTo>
                  <a:pt x="6294" y="240"/>
                </a:moveTo>
                <a:lnTo>
                  <a:pt x="6310" y="240"/>
                </a:lnTo>
                <a:lnTo>
                  <a:pt x="6310" y="255"/>
                </a:lnTo>
                <a:lnTo>
                  <a:pt x="6294" y="255"/>
                </a:lnTo>
                <a:lnTo>
                  <a:pt x="6294" y="240"/>
                </a:lnTo>
                <a:close/>
                <a:moveTo>
                  <a:pt x="6282" y="279"/>
                </a:moveTo>
                <a:lnTo>
                  <a:pt x="6266" y="279"/>
                </a:lnTo>
                <a:lnTo>
                  <a:pt x="6266" y="263"/>
                </a:lnTo>
                <a:lnTo>
                  <a:pt x="6282" y="263"/>
                </a:lnTo>
                <a:lnTo>
                  <a:pt x="6282" y="279"/>
                </a:lnTo>
                <a:close/>
                <a:moveTo>
                  <a:pt x="6282" y="255"/>
                </a:moveTo>
                <a:lnTo>
                  <a:pt x="6266" y="255"/>
                </a:lnTo>
                <a:lnTo>
                  <a:pt x="6266" y="240"/>
                </a:lnTo>
                <a:lnTo>
                  <a:pt x="6282" y="240"/>
                </a:lnTo>
                <a:lnTo>
                  <a:pt x="6282" y="255"/>
                </a:lnTo>
                <a:close/>
                <a:moveTo>
                  <a:pt x="6294" y="263"/>
                </a:moveTo>
                <a:lnTo>
                  <a:pt x="6310" y="263"/>
                </a:lnTo>
                <a:lnTo>
                  <a:pt x="6310" y="279"/>
                </a:lnTo>
                <a:lnTo>
                  <a:pt x="6294" y="279"/>
                </a:lnTo>
                <a:lnTo>
                  <a:pt x="6294" y="263"/>
                </a:lnTo>
                <a:close/>
                <a:moveTo>
                  <a:pt x="6318" y="380"/>
                </a:moveTo>
                <a:lnTo>
                  <a:pt x="6302" y="380"/>
                </a:lnTo>
                <a:lnTo>
                  <a:pt x="6302" y="365"/>
                </a:lnTo>
                <a:lnTo>
                  <a:pt x="6318" y="365"/>
                </a:lnTo>
                <a:lnTo>
                  <a:pt x="6318" y="380"/>
                </a:lnTo>
                <a:close/>
                <a:moveTo>
                  <a:pt x="6318" y="357"/>
                </a:moveTo>
                <a:lnTo>
                  <a:pt x="6302" y="357"/>
                </a:lnTo>
                <a:lnTo>
                  <a:pt x="6302" y="341"/>
                </a:lnTo>
                <a:lnTo>
                  <a:pt x="6318" y="341"/>
                </a:lnTo>
                <a:lnTo>
                  <a:pt x="6318" y="357"/>
                </a:lnTo>
                <a:close/>
                <a:moveTo>
                  <a:pt x="6346" y="380"/>
                </a:moveTo>
                <a:lnTo>
                  <a:pt x="6331" y="380"/>
                </a:lnTo>
                <a:lnTo>
                  <a:pt x="6331" y="365"/>
                </a:lnTo>
                <a:lnTo>
                  <a:pt x="6346" y="365"/>
                </a:lnTo>
                <a:lnTo>
                  <a:pt x="6346" y="380"/>
                </a:lnTo>
                <a:close/>
                <a:moveTo>
                  <a:pt x="6346" y="357"/>
                </a:moveTo>
                <a:lnTo>
                  <a:pt x="6331" y="357"/>
                </a:lnTo>
                <a:lnTo>
                  <a:pt x="6331" y="341"/>
                </a:lnTo>
                <a:lnTo>
                  <a:pt x="6346" y="341"/>
                </a:lnTo>
                <a:lnTo>
                  <a:pt x="6346" y="357"/>
                </a:lnTo>
                <a:close/>
                <a:moveTo>
                  <a:pt x="6881" y="279"/>
                </a:moveTo>
                <a:lnTo>
                  <a:pt x="6866" y="279"/>
                </a:lnTo>
                <a:lnTo>
                  <a:pt x="6866" y="263"/>
                </a:lnTo>
                <a:lnTo>
                  <a:pt x="6881" y="263"/>
                </a:lnTo>
                <a:lnTo>
                  <a:pt x="6881" y="279"/>
                </a:lnTo>
                <a:close/>
                <a:moveTo>
                  <a:pt x="6881" y="255"/>
                </a:moveTo>
                <a:lnTo>
                  <a:pt x="6866" y="255"/>
                </a:lnTo>
                <a:lnTo>
                  <a:pt x="6866" y="240"/>
                </a:lnTo>
                <a:lnTo>
                  <a:pt x="6881" y="240"/>
                </a:lnTo>
                <a:lnTo>
                  <a:pt x="6881" y="255"/>
                </a:lnTo>
                <a:close/>
                <a:moveTo>
                  <a:pt x="6910" y="279"/>
                </a:moveTo>
                <a:lnTo>
                  <a:pt x="6894" y="279"/>
                </a:lnTo>
                <a:lnTo>
                  <a:pt x="6894" y="263"/>
                </a:lnTo>
                <a:lnTo>
                  <a:pt x="6910" y="263"/>
                </a:lnTo>
                <a:lnTo>
                  <a:pt x="6910" y="279"/>
                </a:lnTo>
                <a:close/>
                <a:moveTo>
                  <a:pt x="6910" y="255"/>
                </a:moveTo>
                <a:lnTo>
                  <a:pt x="6894" y="255"/>
                </a:lnTo>
                <a:lnTo>
                  <a:pt x="6894" y="240"/>
                </a:lnTo>
                <a:lnTo>
                  <a:pt x="6910" y="240"/>
                </a:lnTo>
                <a:lnTo>
                  <a:pt x="6910" y="255"/>
                </a:lnTo>
                <a:close/>
                <a:moveTo>
                  <a:pt x="6972" y="440"/>
                </a:moveTo>
                <a:lnTo>
                  <a:pt x="6956" y="440"/>
                </a:lnTo>
                <a:lnTo>
                  <a:pt x="6956" y="424"/>
                </a:lnTo>
                <a:lnTo>
                  <a:pt x="6972" y="424"/>
                </a:lnTo>
                <a:lnTo>
                  <a:pt x="6972" y="440"/>
                </a:lnTo>
                <a:close/>
                <a:moveTo>
                  <a:pt x="6972" y="414"/>
                </a:moveTo>
                <a:lnTo>
                  <a:pt x="6956" y="414"/>
                </a:lnTo>
                <a:lnTo>
                  <a:pt x="6956" y="398"/>
                </a:lnTo>
                <a:lnTo>
                  <a:pt x="6972" y="398"/>
                </a:lnTo>
                <a:lnTo>
                  <a:pt x="6972" y="414"/>
                </a:lnTo>
                <a:close/>
                <a:moveTo>
                  <a:pt x="7001" y="440"/>
                </a:moveTo>
                <a:lnTo>
                  <a:pt x="6985" y="440"/>
                </a:lnTo>
                <a:lnTo>
                  <a:pt x="6985" y="424"/>
                </a:lnTo>
                <a:lnTo>
                  <a:pt x="7001" y="424"/>
                </a:lnTo>
                <a:lnTo>
                  <a:pt x="7001" y="440"/>
                </a:lnTo>
                <a:close/>
                <a:moveTo>
                  <a:pt x="7001" y="414"/>
                </a:moveTo>
                <a:lnTo>
                  <a:pt x="6985" y="414"/>
                </a:lnTo>
                <a:lnTo>
                  <a:pt x="6985" y="398"/>
                </a:lnTo>
                <a:lnTo>
                  <a:pt x="7001" y="398"/>
                </a:lnTo>
                <a:lnTo>
                  <a:pt x="7001" y="414"/>
                </a:lnTo>
                <a:close/>
                <a:moveTo>
                  <a:pt x="7104" y="380"/>
                </a:moveTo>
                <a:lnTo>
                  <a:pt x="7089" y="380"/>
                </a:lnTo>
                <a:lnTo>
                  <a:pt x="7089" y="362"/>
                </a:lnTo>
                <a:lnTo>
                  <a:pt x="7104" y="362"/>
                </a:lnTo>
                <a:lnTo>
                  <a:pt x="7104" y="380"/>
                </a:lnTo>
                <a:close/>
                <a:moveTo>
                  <a:pt x="7104" y="346"/>
                </a:moveTo>
                <a:lnTo>
                  <a:pt x="7089" y="346"/>
                </a:lnTo>
                <a:lnTo>
                  <a:pt x="7089" y="328"/>
                </a:lnTo>
                <a:lnTo>
                  <a:pt x="7104" y="328"/>
                </a:lnTo>
                <a:lnTo>
                  <a:pt x="7104" y="346"/>
                </a:lnTo>
                <a:close/>
                <a:moveTo>
                  <a:pt x="7104" y="312"/>
                </a:moveTo>
                <a:lnTo>
                  <a:pt x="7089" y="312"/>
                </a:lnTo>
                <a:lnTo>
                  <a:pt x="7089" y="297"/>
                </a:lnTo>
                <a:lnTo>
                  <a:pt x="7104" y="297"/>
                </a:lnTo>
                <a:lnTo>
                  <a:pt x="7104" y="312"/>
                </a:lnTo>
                <a:close/>
                <a:moveTo>
                  <a:pt x="7136" y="380"/>
                </a:moveTo>
                <a:lnTo>
                  <a:pt x="7120" y="380"/>
                </a:lnTo>
                <a:lnTo>
                  <a:pt x="7120" y="362"/>
                </a:lnTo>
                <a:lnTo>
                  <a:pt x="7136" y="362"/>
                </a:lnTo>
                <a:lnTo>
                  <a:pt x="7136" y="380"/>
                </a:lnTo>
                <a:close/>
                <a:moveTo>
                  <a:pt x="7136" y="346"/>
                </a:moveTo>
                <a:lnTo>
                  <a:pt x="7120" y="346"/>
                </a:lnTo>
                <a:lnTo>
                  <a:pt x="7120" y="328"/>
                </a:lnTo>
                <a:lnTo>
                  <a:pt x="7136" y="328"/>
                </a:lnTo>
                <a:lnTo>
                  <a:pt x="7136" y="346"/>
                </a:lnTo>
                <a:close/>
                <a:moveTo>
                  <a:pt x="7136" y="312"/>
                </a:moveTo>
                <a:lnTo>
                  <a:pt x="7120" y="312"/>
                </a:lnTo>
                <a:lnTo>
                  <a:pt x="7120" y="297"/>
                </a:lnTo>
                <a:lnTo>
                  <a:pt x="7136" y="297"/>
                </a:lnTo>
                <a:lnTo>
                  <a:pt x="7136" y="312"/>
                </a:lnTo>
                <a:close/>
                <a:moveTo>
                  <a:pt x="7169" y="380"/>
                </a:moveTo>
                <a:lnTo>
                  <a:pt x="7154" y="380"/>
                </a:lnTo>
                <a:lnTo>
                  <a:pt x="7154" y="362"/>
                </a:lnTo>
                <a:lnTo>
                  <a:pt x="7169" y="362"/>
                </a:lnTo>
                <a:lnTo>
                  <a:pt x="7169" y="380"/>
                </a:lnTo>
                <a:close/>
                <a:moveTo>
                  <a:pt x="7169" y="346"/>
                </a:moveTo>
                <a:lnTo>
                  <a:pt x="7154" y="346"/>
                </a:lnTo>
                <a:lnTo>
                  <a:pt x="7154" y="328"/>
                </a:lnTo>
                <a:lnTo>
                  <a:pt x="7169" y="328"/>
                </a:lnTo>
                <a:lnTo>
                  <a:pt x="7169" y="346"/>
                </a:lnTo>
                <a:close/>
                <a:moveTo>
                  <a:pt x="7169" y="312"/>
                </a:moveTo>
                <a:lnTo>
                  <a:pt x="7154" y="312"/>
                </a:lnTo>
                <a:lnTo>
                  <a:pt x="7154" y="297"/>
                </a:lnTo>
                <a:lnTo>
                  <a:pt x="7169" y="297"/>
                </a:lnTo>
                <a:lnTo>
                  <a:pt x="7169" y="312"/>
                </a:lnTo>
                <a:close/>
                <a:moveTo>
                  <a:pt x="7203" y="380"/>
                </a:moveTo>
                <a:lnTo>
                  <a:pt x="7185" y="380"/>
                </a:lnTo>
                <a:lnTo>
                  <a:pt x="7185" y="362"/>
                </a:lnTo>
                <a:lnTo>
                  <a:pt x="7203" y="362"/>
                </a:lnTo>
                <a:lnTo>
                  <a:pt x="7203" y="380"/>
                </a:lnTo>
                <a:close/>
                <a:moveTo>
                  <a:pt x="7203" y="346"/>
                </a:moveTo>
                <a:lnTo>
                  <a:pt x="7185" y="346"/>
                </a:lnTo>
                <a:lnTo>
                  <a:pt x="7185" y="328"/>
                </a:lnTo>
                <a:lnTo>
                  <a:pt x="7203" y="328"/>
                </a:lnTo>
                <a:lnTo>
                  <a:pt x="7203" y="346"/>
                </a:lnTo>
                <a:close/>
                <a:moveTo>
                  <a:pt x="7203" y="312"/>
                </a:moveTo>
                <a:lnTo>
                  <a:pt x="7185" y="312"/>
                </a:lnTo>
                <a:lnTo>
                  <a:pt x="7185" y="297"/>
                </a:lnTo>
                <a:lnTo>
                  <a:pt x="7203" y="297"/>
                </a:lnTo>
                <a:lnTo>
                  <a:pt x="7203" y="312"/>
                </a:lnTo>
                <a:close/>
                <a:moveTo>
                  <a:pt x="7234" y="380"/>
                </a:moveTo>
                <a:lnTo>
                  <a:pt x="7219" y="380"/>
                </a:lnTo>
                <a:lnTo>
                  <a:pt x="7219" y="362"/>
                </a:lnTo>
                <a:lnTo>
                  <a:pt x="7234" y="362"/>
                </a:lnTo>
                <a:lnTo>
                  <a:pt x="7234" y="380"/>
                </a:lnTo>
                <a:close/>
                <a:moveTo>
                  <a:pt x="7234" y="346"/>
                </a:moveTo>
                <a:lnTo>
                  <a:pt x="7219" y="346"/>
                </a:lnTo>
                <a:lnTo>
                  <a:pt x="7219" y="328"/>
                </a:lnTo>
                <a:lnTo>
                  <a:pt x="7234" y="328"/>
                </a:lnTo>
                <a:lnTo>
                  <a:pt x="7234" y="346"/>
                </a:lnTo>
                <a:close/>
                <a:moveTo>
                  <a:pt x="7234" y="312"/>
                </a:moveTo>
                <a:lnTo>
                  <a:pt x="7219" y="312"/>
                </a:lnTo>
                <a:lnTo>
                  <a:pt x="7219" y="297"/>
                </a:lnTo>
                <a:lnTo>
                  <a:pt x="7234" y="297"/>
                </a:lnTo>
                <a:lnTo>
                  <a:pt x="7234" y="312"/>
                </a:lnTo>
                <a:close/>
                <a:moveTo>
                  <a:pt x="7265" y="448"/>
                </a:moveTo>
                <a:lnTo>
                  <a:pt x="7250" y="448"/>
                </a:lnTo>
                <a:lnTo>
                  <a:pt x="7250" y="432"/>
                </a:lnTo>
                <a:lnTo>
                  <a:pt x="7265" y="432"/>
                </a:lnTo>
                <a:lnTo>
                  <a:pt x="7265" y="448"/>
                </a:lnTo>
                <a:close/>
                <a:moveTo>
                  <a:pt x="7265" y="424"/>
                </a:moveTo>
                <a:lnTo>
                  <a:pt x="7250" y="424"/>
                </a:lnTo>
                <a:lnTo>
                  <a:pt x="7250" y="409"/>
                </a:lnTo>
                <a:lnTo>
                  <a:pt x="7265" y="409"/>
                </a:lnTo>
                <a:lnTo>
                  <a:pt x="7265" y="424"/>
                </a:lnTo>
                <a:close/>
                <a:moveTo>
                  <a:pt x="7294" y="448"/>
                </a:moveTo>
                <a:lnTo>
                  <a:pt x="7278" y="448"/>
                </a:lnTo>
                <a:lnTo>
                  <a:pt x="7278" y="432"/>
                </a:lnTo>
                <a:lnTo>
                  <a:pt x="7294" y="432"/>
                </a:lnTo>
                <a:lnTo>
                  <a:pt x="7294" y="448"/>
                </a:lnTo>
                <a:close/>
                <a:moveTo>
                  <a:pt x="7294" y="424"/>
                </a:moveTo>
                <a:lnTo>
                  <a:pt x="7278" y="424"/>
                </a:lnTo>
                <a:lnTo>
                  <a:pt x="7278" y="409"/>
                </a:lnTo>
                <a:lnTo>
                  <a:pt x="7294" y="409"/>
                </a:lnTo>
                <a:lnTo>
                  <a:pt x="7294" y="424"/>
                </a:lnTo>
                <a:close/>
                <a:moveTo>
                  <a:pt x="7499" y="414"/>
                </a:moveTo>
                <a:lnTo>
                  <a:pt x="7483" y="414"/>
                </a:lnTo>
                <a:lnTo>
                  <a:pt x="7483" y="398"/>
                </a:lnTo>
                <a:lnTo>
                  <a:pt x="7499" y="398"/>
                </a:lnTo>
                <a:lnTo>
                  <a:pt x="7499" y="414"/>
                </a:lnTo>
                <a:close/>
                <a:moveTo>
                  <a:pt x="7499" y="391"/>
                </a:moveTo>
                <a:lnTo>
                  <a:pt x="7483" y="391"/>
                </a:lnTo>
                <a:lnTo>
                  <a:pt x="7483" y="375"/>
                </a:lnTo>
                <a:lnTo>
                  <a:pt x="7499" y="375"/>
                </a:lnTo>
                <a:lnTo>
                  <a:pt x="7499" y="391"/>
                </a:lnTo>
                <a:close/>
                <a:moveTo>
                  <a:pt x="7528" y="414"/>
                </a:moveTo>
                <a:lnTo>
                  <a:pt x="7512" y="414"/>
                </a:lnTo>
                <a:lnTo>
                  <a:pt x="7512" y="398"/>
                </a:lnTo>
                <a:lnTo>
                  <a:pt x="7528" y="398"/>
                </a:lnTo>
                <a:lnTo>
                  <a:pt x="7528" y="414"/>
                </a:lnTo>
                <a:close/>
                <a:moveTo>
                  <a:pt x="7528" y="391"/>
                </a:moveTo>
                <a:lnTo>
                  <a:pt x="7512" y="391"/>
                </a:lnTo>
                <a:lnTo>
                  <a:pt x="7512" y="375"/>
                </a:lnTo>
                <a:lnTo>
                  <a:pt x="7528" y="375"/>
                </a:lnTo>
                <a:lnTo>
                  <a:pt x="7528" y="391"/>
                </a:lnTo>
                <a:close/>
                <a:moveTo>
                  <a:pt x="7574" y="240"/>
                </a:moveTo>
                <a:lnTo>
                  <a:pt x="7587" y="240"/>
                </a:lnTo>
                <a:lnTo>
                  <a:pt x="7587" y="255"/>
                </a:lnTo>
                <a:lnTo>
                  <a:pt x="7574" y="255"/>
                </a:lnTo>
                <a:lnTo>
                  <a:pt x="7574" y="240"/>
                </a:lnTo>
                <a:close/>
                <a:moveTo>
                  <a:pt x="7561" y="279"/>
                </a:moveTo>
                <a:lnTo>
                  <a:pt x="7546" y="279"/>
                </a:lnTo>
                <a:lnTo>
                  <a:pt x="7546" y="263"/>
                </a:lnTo>
                <a:lnTo>
                  <a:pt x="7561" y="263"/>
                </a:lnTo>
                <a:lnTo>
                  <a:pt x="7561" y="279"/>
                </a:lnTo>
                <a:close/>
                <a:moveTo>
                  <a:pt x="7561" y="255"/>
                </a:moveTo>
                <a:lnTo>
                  <a:pt x="7546" y="255"/>
                </a:lnTo>
                <a:lnTo>
                  <a:pt x="7546" y="240"/>
                </a:lnTo>
                <a:lnTo>
                  <a:pt x="7561" y="240"/>
                </a:lnTo>
                <a:lnTo>
                  <a:pt x="7561" y="255"/>
                </a:lnTo>
                <a:close/>
                <a:moveTo>
                  <a:pt x="7574" y="263"/>
                </a:moveTo>
                <a:lnTo>
                  <a:pt x="7587" y="263"/>
                </a:lnTo>
                <a:lnTo>
                  <a:pt x="7587" y="279"/>
                </a:lnTo>
                <a:lnTo>
                  <a:pt x="7574" y="279"/>
                </a:lnTo>
                <a:lnTo>
                  <a:pt x="7574" y="263"/>
                </a:lnTo>
                <a:close/>
                <a:moveTo>
                  <a:pt x="7598" y="380"/>
                </a:moveTo>
                <a:lnTo>
                  <a:pt x="7582" y="380"/>
                </a:lnTo>
                <a:lnTo>
                  <a:pt x="7582" y="365"/>
                </a:lnTo>
                <a:lnTo>
                  <a:pt x="7598" y="365"/>
                </a:lnTo>
                <a:lnTo>
                  <a:pt x="7598" y="380"/>
                </a:lnTo>
                <a:close/>
                <a:moveTo>
                  <a:pt x="7598" y="357"/>
                </a:moveTo>
                <a:lnTo>
                  <a:pt x="7582" y="357"/>
                </a:lnTo>
                <a:lnTo>
                  <a:pt x="7582" y="341"/>
                </a:lnTo>
                <a:lnTo>
                  <a:pt x="7598" y="341"/>
                </a:lnTo>
                <a:lnTo>
                  <a:pt x="7598" y="357"/>
                </a:lnTo>
                <a:close/>
                <a:moveTo>
                  <a:pt x="7626" y="380"/>
                </a:moveTo>
                <a:lnTo>
                  <a:pt x="7611" y="380"/>
                </a:lnTo>
                <a:lnTo>
                  <a:pt x="7611" y="365"/>
                </a:lnTo>
                <a:lnTo>
                  <a:pt x="7626" y="365"/>
                </a:lnTo>
                <a:lnTo>
                  <a:pt x="7626" y="380"/>
                </a:lnTo>
                <a:close/>
                <a:moveTo>
                  <a:pt x="7626" y="357"/>
                </a:moveTo>
                <a:lnTo>
                  <a:pt x="7611" y="357"/>
                </a:lnTo>
                <a:lnTo>
                  <a:pt x="7611" y="341"/>
                </a:lnTo>
                <a:lnTo>
                  <a:pt x="7626" y="341"/>
                </a:lnTo>
                <a:lnTo>
                  <a:pt x="7626" y="357"/>
                </a:lnTo>
                <a:close/>
              </a:path>
            </a:pathLst>
          </a:custGeom>
          <a:solidFill>
            <a:srgbClr val="3F3F3F">
              <a:alpha val="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44"/>
          <p:cNvSpPr txBox="1"/>
          <p:nvPr>
            <p:ph type="title"/>
          </p:nvPr>
        </p:nvSpPr>
        <p:spPr>
          <a:xfrm>
            <a:off x="838200" y="468882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0" type="dt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1" type="ftr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4"/>
          <p:cNvSpPr txBox="1"/>
          <p:nvPr>
            <p:ph idx="12" type="sldNum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5" name="Google Shape;55;p44"/>
          <p:cNvGrpSpPr/>
          <p:nvPr/>
        </p:nvGrpSpPr>
        <p:grpSpPr>
          <a:xfrm>
            <a:off x="0" y="6657975"/>
            <a:ext cx="12192000" cy="200025"/>
            <a:chOff x="0" y="0"/>
            <a:chExt cx="12192000" cy="200025"/>
          </a:xfrm>
        </p:grpSpPr>
        <p:grpSp>
          <p:nvGrpSpPr>
            <p:cNvPr id="56" name="Google Shape;56;p44"/>
            <p:cNvGrpSpPr/>
            <p:nvPr/>
          </p:nvGrpSpPr>
          <p:grpSpPr>
            <a:xfrm>
              <a:off x="8261895" y="0"/>
              <a:ext cx="3930105" cy="200025"/>
              <a:chOff x="4905373" y="3677833"/>
              <a:chExt cx="7286628" cy="370857"/>
            </a:xfrm>
          </p:grpSpPr>
          <p:sp>
            <p:nvSpPr>
              <p:cNvPr id="57" name="Google Shape;57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" name="Google Shape;58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59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" name="Google Shape;60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" name="Google Shape;61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" name="Google Shape;62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" name="Google Shape;63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" name="Google Shape;64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" name="Google Shape;65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" name="Google Shape;66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67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" name="Google Shape;68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" name="Google Shape;69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" name="Google Shape;70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" name="Google Shape;71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" name="Google Shape;72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73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" name="Google Shape;74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" name="Google Shape;75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" name="Google Shape;77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" name="Google Shape;78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p44"/>
              <p:cNvSpPr/>
              <p:nvPr/>
            </p:nvSpPr>
            <p:spPr>
              <a:xfrm>
                <a:off x="11585630" y="3677833"/>
                <a:ext cx="606371" cy="370857"/>
              </a:xfrm>
              <a:custGeom>
                <a:rect b="b" l="l" r="r" t="t"/>
                <a:pathLst>
                  <a:path extrusionOk="0" h="370857" w="606371">
                    <a:moveTo>
                      <a:pt x="0" y="0"/>
                    </a:moveTo>
                    <a:lnTo>
                      <a:pt x="235118" y="0"/>
                    </a:lnTo>
                    <a:lnTo>
                      <a:pt x="606371" y="275738"/>
                    </a:lnTo>
                    <a:lnTo>
                      <a:pt x="606371" y="370857"/>
                    </a:lnTo>
                    <a:lnTo>
                      <a:pt x="499322" y="37085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11820747" y="3677833"/>
                <a:ext cx="371253" cy="275737"/>
              </a:xfrm>
              <a:custGeom>
                <a:rect b="b" l="l" r="r" t="t"/>
                <a:pathLst>
                  <a:path extrusionOk="0" h="275737" w="371253">
                    <a:moveTo>
                      <a:pt x="0" y="0"/>
                    </a:moveTo>
                    <a:lnTo>
                      <a:pt x="369644" y="0"/>
                    </a:lnTo>
                    <a:lnTo>
                      <a:pt x="371253" y="1195"/>
                    </a:lnTo>
                    <a:lnTo>
                      <a:pt x="371253" y="2757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1" name="Google Shape;81;p44"/>
            <p:cNvGrpSpPr/>
            <p:nvPr/>
          </p:nvGrpSpPr>
          <p:grpSpPr>
            <a:xfrm>
              <a:off x="4658188" y="0"/>
              <a:ext cx="3870406" cy="200025"/>
              <a:chOff x="4905373" y="3677833"/>
              <a:chExt cx="7175943" cy="370857"/>
            </a:xfrm>
          </p:grpSpPr>
          <p:sp>
            <p:nvSpPr>
              <p:cNvPr id="82" name="Google Shape;82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" name="Google Shape;83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" name="Google Shape;84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" name="Google Shape;85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" name="Google Shape;86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" name="Google Shape;87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" name="Google Shape;88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" name="Google Shape;89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" name="Google Shape;90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91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" name="Google Shape;92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" name="Google Shape;93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" name="Google Shape;94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" name="Google Shape;95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96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" name="Google Shape;97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" name="Google Shape;98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Google Shape;99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" name="Google Shape;100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" name="Google Shape;101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" name="Google Shape;102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4" name="Google Shape;104;p44"/>
            <p:cNvGrpSpPr/>
            <p:nvPr/>
          </p:nvGrpSpPr>
          <p:grpSpPr>
            <a:xfrm>
              <a:off x="1056852" y="0"/>
              <a:ext cx="3870406" cy="200025"/>
              <a:chOff x="4905373" y="3677833"/>
              <a:chExt cx="7175943" cy="370857"/>
            </a:xfrm>
          </p:grpSpPr>
          <p:sp>
            <p:nvSpPr>
              <p:cNvPr id="105" name="Google Shape;105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106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Google Shape;107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8" name="Google Shape;108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" name="Google Shape;109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" name="Google Shape;110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" name="Google Shape;111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112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" name="Google Shape;115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" name="Google Shape;116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7" name="Google Shape;117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" name="Google Shape;118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" name="Google Shape;119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" name="Google Shape;120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" name="Google Shape;121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2" name="Google Shape;122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" name="Google Shape;123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4" name="Google Shape;124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5" name="Google Shape;125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" name="Google Shape;126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7" name="Google Shape;127;p44"/>
            <p:cNvSpPr/>
            <p:nvPr/>
          </p:nvSpPr>
          <p:spPr>
            <a:xfrm>
              <a:off x="1" y="0"/>
              <a:ext cx="344916" cy="200025"/>
            </a:xfrm>
            <a:custGeom>
              <a:rect b="b" l="l" r="r" t="t"/>
              <a:pathLst>
                <a:path extrusionOk="0" h="200025" w="344916">
                  <a:moveTo>
                    <a:pt x="0" y="0"/>
                  </a:moveTo>
                  <a:lnTo>
                    <a:pt x="74295" y="0"/>
                  </a:lnTo>
                  <a:lnTo>
                    <a:pt x="344916" y="200025"/>
                  </a:lnTo>
                  <a:lnTo>
                    <a:pt x="143584" y="200025"/>
                  </a:lnTo>
                  <a:lnTo>
                    <a:pt x="0" y="93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44"/>
            <p:cNvSpPr/>
            <p:nvPr/>
          </p:nvSpPr>
          <p:spPr>
            <a:xfrm>
              <a:off x="75602" y="0"/>
              <a:ext cx="396126" cy="200025"/>
            </a:xfrm>
            <a:custGeom>
              <a:rect b="b" l="l" r="r" t="t"/>
              <a:pathLst>
                <a:path extrusionOk="0" h="306" w="606">
                  <a:moveTo>
                    <a:pt x="606" y="306"/>
                  </a:moveTo>
                  <a:lnTo>
                    <a:pt x="414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6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44"/>
            <p:cNvSpPr/>
            <p:nvPr/>
          </p:nvSpPr>
          <p:spPr>
            <a:xfrm>
              <a:off x="202415" y="0"/>
              <a:ext cx="469992" cy="200025"/>
            </a:xfrm>
            <a:custGeom>
              <a:rect b="b" l="l" r="r" t="t"/>
              <a:pathLst>
                <a:path extrusionOk="0" h="306" w="719">
                  <a:moveTo>
                    <a:pt x="719" y="306"/>
                  </a:moveTo>
                  <a:lnTo>
                    <a:pt x="412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9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44"/>
            <p:cNvSpPr/>
            <p:nvPr/>
          </p:nvSpPr>
          <p:spPr>
            <a:xfrm>
              <a:off x="403747" y="0"/>
              <a:ext cx="395473" cy="200025"/>
            </a:xfrm>
            <a:custGeom>
              <a:rect b="b" l="l" r="r" t="t"/>
              <a:pathLst>
                <a:path extrusionOk="0" h="306" w="605">
                  <a:moveTo>
                    <a:pt x="605" y="306"/>
                  </a:moveTo>
                  <a:lnTo>
                    <a:pt x="413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5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44"/>
            <p:cNvSpPr/>
            <p:nvPr/>
          </p:nvSpPr>
          <p:spPr>
            <a:xfrm>
              <a:off x="530560" y="0"/>
              <a:ext cx="468031" cy="200025"/>
            </a:xfrm>
            <a:custGeom>
              <a:rect b="b" l="l" r="r" t="t"/>
              <a:pathLst>
                <a:path extrusionOk="0" h="306" w="716">
                  <a:moveTo>
                    <a:pt x="716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6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>
              <a:off x="731238" y="0"/>
              <a:ext cx="395473" cy="200025"/>
            </a:xfrm>
            <a:custGeom>
              <a:rect b="b" l="l" r="r" t="t"/>
              <a:pathLst>
                <a:path extrusionOk="0" h="306" w="605">
                  <a:moveTo>
                    <a:pt x="605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5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44"/>
            <p:cNvSpPr/>
            <p:nvPr/>
          </p:nvSpPr>
          <p:spPr>
            <a:xfrm>
              <a:off x="858051" y="0"/>
              <a:ext cx="468031" cy="200025"/>
            </a:xfrm>
            <a:custGeom>
              <a:rect b="b" l="l" r="r" t="t"/>
              <a:pathLst>
                <a:path extrusionOk="0" h="306" w="716">
                  <a:moveTo>
                    <a:pt x="716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6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44"/>
            <p:cNvSpPr/>
            <p:nvPr/>
          </p:nvSpPr>
          <p:spPr>
            <a:xfrm>
              <a:off x="0" y="94838"/>
              <a:ext cx="141623" cy="105187"/>
            </a:xfrm>
            <a:custGeom>
              <a:rect b="b" l="l" r="r" t="t"/>
              <a:pathLst>
                <a:path extrusionOk="0" h="105187" w="141623">
                  <a:moveTo>
                    <a:pt x="0" y="0"/>
                  </a:moveTo>
                  <a:lnTo>
                    <a:pt x="141623" y="105187"/>
                  </a:lnTo>
                  <a:lnTo>
                    <a:pt x="16118" y="105187"/>
                  </a:lnTo>
                  <a:lnTo>
                    <a:pt x="0" y="9327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4036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  <a:defRPr/>
            </a:lvl2pPr>
            <a:lvl3pPr indent="-32638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Char char="▪"/>
              <a:defRPr/>
            </a:lvl3pPr>
            <a:lvl4pPr indent="-31241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4pPr>
            <a:lvl5pPr indent="-3124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5pPr>
            <a:lvl6pPr indent="-31242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6pPr>
            <a:lvl7pPr indent="-31242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7pPr>
            <a:lvl8pPr indent="-31242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8pPr>
            <a:lvl9pPr indent="-31242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ba4e4337f_0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7ba4e4337f_0_1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45" name="Google Shape;145;g27ba4e4337f_0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7ba4e4337f_0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7ba4e4337f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g2099cecf92a_2_3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0" name="Google Shape;150;g2099cecf92a_2_3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099cecf92a_2_3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099cecf92a_2_3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2099cecf92a_2_3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2099cecf92a_2_3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2099cecf92a_2_3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099cecf92a_2_3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099cecf92a_2_3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099cecf92a_2_3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099cecf92a_2_3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099cecf92a_2_3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099cecf92a_2_3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099cecf92a_2_3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099cecf92a_2_3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099cecf92a_2_3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099cecf92a_2_3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099cecf92a_2_3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099cecf92a_2_3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099cecf92a_2_3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g2099cecf92a_2_3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70" name="Google Shape;170;g2099cecf92a_2_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099cecf92a_2_3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2099cecf92a_2_38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g2099cecf92a_2_38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2099cecf92a_2_38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180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sp>
        <p:nvSpPr>
          <p:cNvPr id="175" name="Google Shape;175;g2099cecf92a_2_3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099cecf92a_2_3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099cecf92a_2_3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2099cecf92a_2_6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0" name="Google Shape;180;g2099cecf92a_2_6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099cecf92a_2_6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099cecf92a_2_6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099cecf92a_2_6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099cecf92a_2_6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099cecf92a_2_6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099cecf92a_2_6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099cecf92a_2_6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099cecf92a_2_6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099cecf92a_2_6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099cecf92a_2_6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099cecf92a_2_6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099cecf92a_2_6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099cecf92a_2_6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099cecf92a_2_6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099cecf92a_2_6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099cecf92a_2_6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099cecf92a_2_6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099cecf92a_2_6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g2099cecf92a_2_6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200" name="Google Shape;200;g2099cecf92a_2_6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099cecf92a_2_6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099cecf92a_2_68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g2099cecf92a_2_68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099cecf92a_2_68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5" name="Google Shape;205;g2099cecf92a_2_6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099cecf92a_2_6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2099cecf92a_2_6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g2099cecf92a_2_9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0" name="Google Shape;210;g2099cecf92a_2_98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099cecf92a_2_98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099cecf92a_2_98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099cecf92a_2_98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099cecf92a_2_98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099cecf92a_2_98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099cecf92a_2_98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099cecf92a_2_98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099cecf92a_2_98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099cecf92a_2_98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099cecf92a_2_98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099cecf92a_2_98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099cecf92a_2_98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099cecf92a_2_98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099cecf92a_2_98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099cecf92a_2_98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2099cecf92a_2_98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2099cecf92a_2_98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099cecf92a_2_98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099cecf92a_2_98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2099cecf92a_2_98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g2099cecf92a_2_9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2" name="Google Shape;232;g2099cecf92a_2_98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2099cecf92a_2_98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099cecf92a_2_98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g2099cecf92a_2_98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2099cecf92a_2_98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37" name="Google Shape;237;g2099cecf92a_2_98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38" name="Google Shape;238;g2099cecf92a_2_9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2099cecf92a_2_9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2099cecf92a_2_9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99cecf92a_2_0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099cecf92a_2_0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g2099cecf92a_2_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g2099cecf92a_2_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g2099cecf92a_2_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Relationship Id="rId7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228c9272f0c_0_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727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7d8fdb4946_0_64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2" name="Google Shape;682;g27d8fdb4946_0_64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83" name="Google Shape;683;g27d8fdb4946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537"/>
            <a:ext cx="12192000" cy="692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9" name="Google Shape;689;p10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90" name="Google Shape;6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0"/>
          <p:cNvSpPr txBox="1"/>
          <p:nvPr/>
        </p:nvSpPr>
        <p:spPr>
          <a:xfrm>
            <a:off x="389294" y="309554"/>
            <a:ext cx="1149790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800" u="none" cap="none" strike="noStrike">
                <a:solidFill>
                  <a:srgbClr val="D63D2B"/>
                </a:solidFill>
                <a:latin typeface="Lato"/>
                <a:ea typeface="Lato"/>
                <a:cs typeface="Lato"/>
                <a:sym typeface="Lato"/>
              </a:rPr>
              <a:t>2017 BOND APPROVED</a:t>
            </a:r>
            <a:endParaRPr b="1" i="0" sz="4800" u="none" cap="none" strike="noStrike">
              <a:solidFill>
                <a:srgbClr val="D63D2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10"/>
          <p:cNvSpPr txBox="1"/>
          <p:nvPr/>
        </p:nvSpPr>
        <p:spPr>
          <a:xfrm>
            <a:off x="304800" y="892495"/>
            <a:ext cx="1149790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7200" u="none" cap="none" strike="noStrike">
                <a:solidFill>
                  <a:srgbClr val="D63D2B"/>
                </a:solidFill>
                <a:latin typeface="Lato Black"/>
                <a:ea typeface="Lato Black"/>
                <a:cs typeface="Lato Black"/>
                <a:sym typeface="Lato Black"/>
              </a:rPr>
              <a:t>$109.5 MILLION</a:t>
            </a:r>
            <a:endParaRPr b="1" i="0" sz="7200" u="none" cap="none" strike="noStrike">
              <a:solidFill>
                <a:srgbClr val="D63D2B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93" name="Google Shape;6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g212ca2f2b41_0_38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" y="0"/>
            <a:ext cx="121708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212ca2f2b41_0_3899"/>
          <p:cNvSpPr txBox="1"/>
          <p:nvPr/>
        </p:nvSpPr>
        <p:spPr>
          <a:xfrm flipH="1">
            <a:off x="4592200" y="3309490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BUSES PURCHASED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Regular Education Buses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Special Education Buses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00" name="Google Shape;700;g212ca2f2b41_0_3899"/>
          <p:cNvGrpSpPr/>
          <p:nvPr/>
        </p:nvGrpSpPr>
        <p:grpSpPr>
          <a:xfrm>
            <a:off x="3332090" y="4979304"/>
            <a:ext cx="920414" cy="923399"/>
            <a:chOff x="3" y="4"/>
            <a:chExt cx="4845" cy="4829"/>
          </a:xfrm>
        </p:grpSpPr>
        <p:sp>
          <p:nvSpPr>
            <p:cNvPr id="701" name="Google Shape;701;g212ca2f2b41_0_3899"/>
            <p:cNvSpPr/>
            <p:nvPr/>
          </p:nvSpPr>
          <p:spPr>
            <a:xfrm>
              <a:off x="3" y="985"/>
              <a:ext cx="4510" cy="3316"/>
            </a:xfrm>
            <a:custGeom>
              <a:rect b="b" l="l" r="r" t="t"/>
              <a:pathLst>
                <a:path extrusionOk="0" h="1402" w="1907">
                  <a:moveTo>
                    <a:pt x="18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118"/>
                    <a:pt x="0" y="1179"/>
                  </a:cubicBezTo>
                  <a:cubicBezTo>
                    <a:pt x="0" y="1180"/>
                    <a:pt x="0" y="1180"/>
                    <a:pt x="0" y="1181"/>
                  </a:cubicBezTo>
                  <a:cubicBezTo>
                    <a:pt x="2" y="1240"/>
                    <a:pt x="26" y="1296"/>
                    <a:pt x="69" y="1338"/>
                  </a:cubicBezTo>
                  <a:cubicBezTo>
                    <a:pt x="112" y="1379"/>
                    <a:pt x="168" y="1402"/>
                    <a:pt x="228" y="1402"/>
                  </a:cubicBezTo>
                  <a:cubicBezTo>
                    <a:pt x="1219" y="1402"/>
                    <a:pt x="1219" y="1402"/>
                    <a:pt x="1219" y="1402"/>
                  </a:cubicBezTo>
                  <a:cubicBezTo>
                    <a:pt x="1227" y="1402"/>
                    <a:pt x="1234" y="1399"/>
                    <a:pt x="1240" y="1394"/>
                  </a:cubicBezTo>
                  <a:cubicBezTo>
                    <a:pt x="1898" y="736"/>
                    <a:pt x="1898" y="736"/>
                    <a:pt x="1898" y="736"/>
                  </a:cubicBezTo>
                  <a:cubicBezTo>
                    <a:pt x="1903" y="730"/>
                    <a:pt x="1907" y="723"/>
                    <a:pt x="1907" y="715"/>
                  </a:cubicBezTo>
                  <a:cubicBezTo>
                    <a:pt x="1907" y="30"/>
                    <a:pt x="1907" y="30"/>
                    <a:pt x="1907" y="30"/>
                  </a:cubicBezTo>
                  <a:cubicBezTo>
                    <a:pt x="1907" y="13"/>
                    <a:pt x="1893" y="0"/>
                    <a:pt x="187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g212ca2f2b41_0_3899"/>
            <p:cNvSpPr/>
            <p:nvPr/>
          </p:nvSpPr>
          <p:spPr>
            <a:xfrm>
              <a:off x="1290" y="985"/>
              <a:ext cx="1651" cy="1860"/>
            </a:xfrm>
            <a:custGeom>
              <a:rect b="b" l="l" r="r" t="t"/>
              <a:pathLst>
                <a:path extrusionOk="0" h="1860" w="1651">
                  <a:moveTo>
                    <a:pt x="0" y="1860"/>
                  </a:moveTo>
                  <a:lnTo>
                    <a:pt x="291" y="1860"/>
                  </a:lnTo>
                  <a:lnTo>
                    <a:pt x="523" y="1129"/>
                  </a:lnTo>
                  <a:lnTo>
                    <a:pt x="1651" y="0"/>
                  </a:lnTo>
                  <a:lnTo>
                    <a:pt x="1386" y="0"/>
                  </a:lnTo>
                  <a:lnTo>
                    <a:pt x="258" y="1129"/>
                  </a:lnTo>
                  <a:lnTo>
                    <a:pt x="0" y="1860"/>
                  </a:lnTo>
                  <a:close/>
                </a:path>
              </a:pathLst>
            </a:custGeom>
            <a:solidFill>
              <a:srgbClr val="C6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Arial"/>
                <a:buNone/>
              </a:pPr>
              <a:r>
                <a:t/>
              </a:r>
              <a:endParaRPr b="0" i="0" sz="72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g212ca2f2b41_0_3899"/>
            <p:cNvSpPr/>
            <p:nvPr/>
          </p:nvSpPr>
          <p:spPr>
            <a:xfrm>
              <a:off x="4204" y="985"/>
              <a:ext cx="310" cy="2029"/>
            </a:xfrm>
            <a:custGeom>
              <a:rect b="b" l="l" r="r" t="t"/>
              <a:pathLst>
                <a:path extrusionOk="0" h="857" w="131">
                  <a:moveTo>
                    <a:pt x="1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122" y="736"/>
                    <a:pt x="122" y="736"/>
                    <a:pt x="122" y="736"/>
                  </a:cubicBezTo>
                  <a:cubicBezTo>
                    <a:pt x="127" y="730"/>
                    <a:pt x="131" y="723"/>
                    <a:pt x="131" y="71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13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C6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9"/>
                <a:buFont typeface="Arial"/>
                <a:buNone/>
              </a:pPr>
              <a:r>
                <a:t/>
              </a:r>
              <a:endParaRPr b="0" i="0" sz="989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4" name="Google Shape;704;g212ca2f2b41_0_3899"/>
            <p:cNvSpPr/>
            <p:nvPr/>
          </p:nvSpPr>
          <p:spPr>
            <a:xfrm>
              <a:off x="1202" y="2759"/>
              <a:ext cx="2112" cy="142"/>
            </a:xfrm>
            <a:custGeom>
              <a:rect b="b" l="l" r="r" t="t"/>
              <a:pathLst>
                <a:path extrusionOk="0" h="60" w="893">
                  <a:moveTo>
                    <a:pt x="863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79" y="0"/>
                    <a:pt x="893" y="14"/>
                    <a:pt x="893" y="30"/>
                  </a:cubicBezTo>
                  <a:cubicBezTo>
                    <a:pt x="893" y="47"/>
                    <a:pt x="879" y="60"/>
                    <a:pt x="863" y="6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g212ca2f2b41_0_3899"/>
            <p:cNvSpPr/>
            <p:nvPr/>
          </p:nvSpPr>
          <p:spPr>
            <a:xfrm>
              <a:off x="3" y="209"/>
              <a:ext cx="629" cy="3472"/>
            </a:xfrm>
            <a:custGeom>
              <a:rect b="b" l="l" r="r" t="t"/>
              <a:pathLst>
                <a:path extrusionOk="0" h="1468" w="266">
                  <a:moveTo>
                    <a:pt x="228" y="1269"/>
                  </a:moveTo>
                  <a:cubicBezTo>
                    <a:pt x="241" y="1269"/>
                    <a:pt x="254" y="1270"/>
                    <a:pt x="266" y="1272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14"/>
                    <a:pt x="253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1468"/>
                    <a:pt x="0" y="1468"/>
                    <a:pt x="0" y="1468"/>
                  </a:cubicBezTo>
                  <a:cubicBezTo>
                    <a:pt x="15" y="1356"/>
                    <a:pt x="112" y="1269"/>
                    <a:pt x="228" y="12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g212ca2f2b41_0_3899"/>
            <p:cNvSpPr/>
            <p:nvPr/>
          </p:nvSpPr>
          <p:spPr>
            <a:xfrm>
              <a:off x="1761" y="470"/>
              <a:ext cx="2131" cy="2114"/>
            </a:xfrm>
            <a:custGeom>
              <a:rect b="b" l="l" r="r" t="t"/>
              <a:pathLst>
                <a:path extrusionOk="0" h="894" w="901">
                  <a:moveTo>
                    <a:pt x="889" y="189"/>
                  </a:moveTo>
                  <a:cubicBezTo>
                    <a:pt x="708" y="9"/>
                    <a:pt x="708" y="9"/>
                    <a:pt x="708" y="9"/>
                  </a:cubicBezTo>
                  <a:cubicBezTo>
                    <a:pt x="703" y="3"/>
                    <a:pt x="695" y="0"/>
                    <a:pt x="687" y="0"/>
                  </a:cubicBezTo>
                  <a:cubicBezTo>
                    <a:pt x="679" y="0"/>
                    <a:pt x="671" y="3"/>
                    <a:pt x="666" y="9"/>
                  </a:cubicBezTo>
                  <a:cubicBezTo>
                    <a:pt x="1" y="673"/>
                    <a:pt x="1" y="673"/>
                    <a:pt x="1" y="673"/>
                  </a:cubicBezTo>
                  <a:cubicBezTo>
                    <a:pt x="1" y="674"/>
                    <a:pt x="0" y="674"/>
                    <a:pt x="0" y="675"/>
                  </a:cubicBezTo>
                  <a:cubicBezTo>
                    <a:pt x="226" y="894"/>
                    <a:pt x="226" y="894"/>
                    <a:pt x="226" y="894"/>
                  </a:cubicBezTo>
                  <a:cubicBezTo>
                    <a:pt x="889" y="232"/>
                    <a:pt x="889" y="232"/>
                    <a:pt x="889" y="232"/>
                  </a:cubicBezTo>
                  <a:cubicBezTo>
                    <a:pt x="901" y="220"/>
                    <a:pt x="901" y="201"/>
                    <a:pt x="889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t/>
              </a:r>
              <a:endParaRPr b="0" i="0" sz="112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g212ca2f2b41_0_3899"/>
            <p:cNvSpPr/>
            <p:nvPr/>
          </p:nvSpPr>
          <p:spPr>
            <a:xfrm>
              <a:off x="2099" y="775"/>
              <a:ext cx="1793" cy="1809"/>
            </a:xfrm>
            <a:custGeom>
              <a:rect b="b" l="l" r="r" t="t"/>
              <a:pathLst>
                <a:path extrusionOk="0" h="765" w="758">
                  <a:moveTo>
                    <a:pt x="0" y="685"/>
                  </a:moveTo>
                  <a:cubicBezTo>
                    <a:pt x="83" y="765"/>
                    <a:pt x="83" y="765"/>
                    <a:pt x="83" y="765"/>
                  </a:cubicBezTo>
                  <a:cubicBezTo>
                    <a:pt x="746" y="103"/>
                    <a:pt x="746" y="103"/>
                    <a:pt x="746" y="103"/>
                  </a:cubicBezTo>
                  <a:cubicBezTo>
                    <a:pt x="758" y="91"/>
                    <a:pt x="758" y="72"/>
                    <a:pt x="746" y="60"/>
                  </a:cubicBezTo>
                  <a:cubicBezTo>
                    <a:pt x="686" y="0"/>
                    <a:pt x="686" y="0"/>
                    <a:pt x="686" y="0"/>
                  </a:cubicBezTo>
                  <a:lnTo>
                    <a:pt x="0" y="685"/>
                  </a:lnTo>
                  <a:close/>
                </a:path>
              </a:pathLst>
            </a:custGeom>
            <a:solidFill>
              <a:srgbClr val="C69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Arial"/>
                <a:buNone/>
              </a:pPr>
              <a:r>
                <a:t/>
              </a:r>
              <a:endParaRPr b="0" i="0" sz="72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g212ca2f2b41_0_3899"/>
            <p:cNvSpPr/>
            <p:nvPr/>
          </p:nvSpPr>
          <p:spPr>
            <a:xfrm>
              <a:off x="1503" y="2066"/>
              <a:ext cx="792" cy="779"/>
            </a:xfrm>
            <a:custGeom>
              <a:rect b="b" l="l" r="r" t="t"/>
              <a:pathLst>
                <a:path extrusionOk="0" h="329" w="335">
                  <a:moveTo>
                    <a:pt x="109" y="0"/>
                  </a:moveTo>
                  <a:cubicBezTo>
                    <a:pt x="106" y="3"/>
                    <a:pt x="104" y="6"/>
                    <a:pt x="103" y="10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0" y="300"/>
                    <a:pt x="3" y="312"/>
                    <a:pt x="11" y="320"/>
                  </a:cubicBezTo>
                  <a:cubicBezTo>
                    <a:pt x="17" y="326"/>
                    <a:pt x="25" y="329"/>
                    <a:pt x="33" y="329"/>
                  </a:cubicBezTo>
                  <a:cubicBezTo>
                    <a:pt x="36" y="329"/>
                    <a:pt x="39" y="328"/>
                    <a:pt x="43" y="327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7" y="227"/>
                    <a:pt x="331" y="223"/>
                    <a:pt x="335" y="21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g212ca2f2b41_0_3899"/>
            <p:cNvSpPr/>
            <p:nvPr/>
          </p:nvSpPr>
          <p:spPr>
            <a:xfrm>
              <a:off x="1503" y="2395"/>
              <a:ext cx="792" cy="450"/>
            </a:xfrm>
            <a:custGeom>
              <a:rect b="b" l="l" r="r" t="t"/>
              <a:pathLst>
                <a:path extrusionOk="0" h="190" w="335">
                  <a:moveTo>
                    <a:pt x="33" y="190"/>
                  </a:moveTo>
                  <a:cubicBezTo>
                    <a:pt x="36" y="190"/>
                    <a:pt x="39" y="189"/>
                    <a:pt x="43" y="188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7" y="88"/>
                    <a:pt x="331" y="84"/>
                    <a:pt x="335" y="8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0" y="161"/>
                    <a:pt x="3" y="173"/>
                    <a:pt x="11" y="181"/>
                  </a:cubicBezTo>
                  <a:cubicBezTo>
                    <a:pt x="17" y="187"/>
                    <a:pt x="25" y="190"/>
                    <a:pt x="33" y="190"/>
                  </a:cubicBezTo>
                  <a:close/>
                </a:path>
              </a:pathLst>
            </a:custGeom>
            <a:solidFill>
              <a:srgbClr val="F7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g212ca2f2b41_0_3899"/>
            <p:cNvSpPr/>
            <p:nvPr/>
          </p:nvSpPr>
          <p:spPr>
            <a:xfrm>
              <a:off x="1503" y="2336"/>
              <a:ext cx="515" cy="509"/>
            </a:xfrm>
            <a:custGeom>
              <a:rect b="b" l="l" r="r" t="t"/>
              <a:pathLst>
                <a:path extrusionOk="0" h="215" w="218">
                  <a:moveTo>
                    <a:pt x="33" y="215"/>
                  </a:moveTo>
                  <a:cubicBezTo>
                    <a:pt x="36" y="215"/>
                    <a:pt x="39" y="214"/>
                    <a:pt x="43" y="213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0" y="186"/>
                    <a:pt x="3" y="198"/>
                    <a:pt x="11" y="206"/>
                  </a:cubicBezTo>
                  <a:cubicBezTo>
                    <a:pt x="17" y="212"/>
                    <a:pt x="25" y="215"/>
                    <a:pt x="33" y="21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g212ca2f2b41_0_3899"/>
            <p:cNvSpPr/>
            <p:nvPr/>
          </p:nvSpPr>
          <p:spPr>
            <a:xfrm>
              <a:off x="1503" y="2494"/>
              <a:ext cx="515" cy="351"/>
            </a:xfrm>
            <a:custGeom>
              <a:rect b="b" l="l" r="r" t="t"/>
              <a:pathLst>
                <a:path extrusionOk="0" h="148" w="218">
                  <a:moveTo>
                    <a:pt x="134" y="0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9"/>
                    <a:pt x="3" y="131"/>
                    <a:pt x="11" y="139"/>
                  </a:cubicBezTo>
                  <a:cubicBezTo>
                    <a:pt x="17" y="145"/>
                    <a:pt x="25" y="148"/>
                    <a:pt x="33" y="148"/>
                  </a:cubicBezTo>
                  <a:cubicBezTo>
                    <a:pt x="36" y="148"/>
                    <a:pt x="39" y="147"/>
                    <a:pt x="43" y="146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g212ca2f2b41_0_3899"/>
            <p:cNvSpPr/>
            <p:nvPr/>
          </p:nvSpPr>
          <p:spPr>
            <a:xfrm>
              <a:off x="3286" y="231"/>
              <a:ext cx="828" cy="837"/>
            </a:xfrm>
            <a:custGeom>
              <a:rect b="b" l="l" r="r" t="t"/>
              <a:pathLst>
                <a:path extrusionOk="0" h="354" w="350">
                  <a:moveTo>
                    <a:pt x="341" y="192"/>
                  </a:moveTo>
                  <a:cubicBezTo>
                    <a:pt x="161" y="12"/>
                    <a:pt x="161" y="12"/>
                    <a:pt x="161" y="12"/>
                  </a:cubicBezTo>
                  <a:cubicBezTo>
                    <a:pt x="149" y="0"/>
                    <a:pt x="130" y="0"/>
                    <a:pt x="118" y="1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23" y="354"/>
                    <a:pt x="223" y="354"/>
                    <a:pt x="223" y="354"/>
                  </a:cubicBezTo>
                  <a:cubicBezTo>
                    <a:pt x="341" y="235"/>
                    <a:pt x="341" y="235"/>
                    <a:pt x="341" y="235"/>
                  </a:cubicBezTo>
                  <a:cubicBezTo>
                    <a:pt x="347" y="229"/>
                    <a:pt x="350" y="222"/>
                    <a:pt x="350" y="214"/>
                  </a:cubicBezTo>
                  <a:cubicBezTo>
                    <a:pt x="350" y="206"/>
                    <a:pt x="347" y="198"/>
                    <a:pt x="34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g212ca2f2b41_0_3899"/>
            <p:cNvSpPr/>
            <p:nvPr/>
          </p:nvSpPr>
          <p:spPr>
            <a:xfrm>
              <a:off x="3620" y="543"/>
              <a:ext cx="494" cy="525"/>
            </a:xfrm>
            <a:custGeom>
              <a:rect b="b" l="l" r="r" t="t"/>
              <a:pathLst>
                <a:path extrusionOk="0" h="222" w="209">
                  <a:moveTo>
                    <a:pt x="0" y="140"/>
                  </a:moveTo>
                  <a:cubicBezTo>
                    <a:pt x="28" y="169"/>
                    <a:pt x="28" y="169"/>
                    <a:pt x="28" y="169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6" y="97"/>
                    <a:pt x="209" y="90"/>
                    <a:pt x="209" y="82"/>
                  </a:cubicBezTo>
                  <a:cubicBezTo>
                    <a:pt x="209" y="74"/>
                    <a:pt x="206" y="66"/>
                    <a:pt x="200" y="60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B30F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g212ca2f2b41_0_3899"/>
            <p:cNvSpPr/>
            <p:nvPr/>
          </p:nvSpPr>
          <p:spPr>
            <a:xfrm>
              <a:off x="3516" y="4"/>
              <a:ext cx="832" cy="832"/>
            </a:xfrm>
            <a:custGeom>
              <a:rect b="b" l="l" r="r" t="t"/>
              <a:pathLst>
                <a:path extrusionOk="0" h="352" w="352">
                  <a:moveTo>
                    <a:pt x="325" y="121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15" y="10"/>
                    <a:pt x="192" y="0"/>
                    <a:pt x="167" y="0"/>
                  </a:cubicBezTo>
                  <a:cubicBezTo>
                    <a:pt x="143" y="0"/>
                    <a:pt x="120" y="10"/>
                    <a:pt x="102" y="2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23" y="352"/>
                    <a:pt x="223" y="352"/>
                    <a:pt x="223" y="352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325" y="250"/>
                    <a:pt x="325" y="250"/>
                    <a:pt x="325" y="250"/>
                  </a:cubicBezTo>
                  <a:cubicBezTo>
                    <a:pt x="343" y="233"/>
                    <a:pt x="352" y="210"/>
                    <a:pt x="352" y="185"/>
                  </a:cubicBezTo>
                  <a:cubicBezTo>
                    <a:pt x="352" y="161"/>
                    <a:pt x="343" y="138"/>
                    <a:pt x="325" y="12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g212ca2f2b41_0_3899"/>
            <p:cNvSpPr/>
            <p:nvPr/>
          </p:nvSpPr>
          <p:spPr>
            <a:xfrm>
              <a:off x="3516" y="309"/>
              <a:ext cx="156" cy="158"/>
            </a:xfrm>
            <a:custGeom>
              <a:rect b="b" l="l" r="r" t="t"/>
              <a:pathLst>
                <a:path extrusionOk="0" h="158" w="156">
                  <a:moveTo>
                    <a:pt x="0" y="0"/>
                  </a:moveTo>
                  <a:lnTo>
                    <a:pt x="0" y="2"/>
                  </a:lnTo>
                  <a:lnTo>
                    <a:pt x="156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D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g212ca2f2b41_0_3899"/>
            <p:cNvSpPr/>
            <p:nvPr/>
          </p:nvSpPr>
          <p:spPr>
            <a:xfrm>
              <a:off x="3852" y="115"/>
              <a:ext cx="496" cy="721"/>
            </a:xfrm>
            <a:custGeom>
              <a:rect b="b" l="l" r="r" t="t"/>
              <a:pathLst>
                <a:path extrusionOk="0" h="305" w="210">
                  <a:moveTo>
                    <a:pt x="183" y="74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22" y="16"/>
                    <a:pt x="128" y="35"/>
                    <a:pt x="128" y="56"/>
                  </a:cubicBezTo>
                  <a:cubicBezTo>
                    <a:pt x="128" y="80"/>
                    <a:pt x="119" y="104"/>
                    <a:pt x="101" y="121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83" y="203"/>
                    <a:pt x="183" y="203"/>
                    <a:pt x="183" y="203"/>
                  </a:cubicBezTo>
                  <a:cubicBezTo>
                    <a:pt x="201" y="186"/>
                    <a:pt x="210" y="163"/>
                    <a:pt x="210" y="138"/>
                  </a:cubicBezTo>
                  <a:cubicBezTo>
                    <a:pt x="210" y="114"/>
                    <a:pt x="201" y="91"/>
                    <a:pt x="183" y="7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g212ca2f2b41_0_3899"/>
            <p:cNvSpPr/>
            <p:nvPr/>
          </p:nvSpPr>
          <p:spPr>
            <a:xfrm>
              <a:off x="2279" y="2265"/>
              <a:ext cx="2568" cy="2568"/>
            </a:xfrm>
            <a:custGeom>
              <a:rect b="b" l="l" r="r" t="t"/>
              <a:pathLst>
                <a:path extrusionOk="0" h="1086" w="1086">
                  <a:moveTo>
                    <a:pt x="1067" y="4"/>
                  </a:moveTo>
                  <a:cubicBezTo>
                    <a:pt x="1056" y="0"/>
                    <a:pt x="1043" y="2"/>
                    <a:pt x="1035" y="11"/>
                  </a:cubicBezTo>
                  <a:cubicBezTo>
                    <a:pt x="11" y="1034"/>
                    <a:pt x="11" y="1034"/>
                    <a:pt x="11" y="1034"/>
                  </a:cubicBezTo>
                  <a:cubicBezTo>
                    <a:pt x="3" y="1043"/>
                    <a:pt x="0" y="1056"/>
                    <a:pt x="5" y="1067"/>
                  </a:cubicBezTo>
                  <a:cubicBezTo>
                    <a:pt x="9" y="1078"/>
                    <a:pt x="20" y="1086"/>
                    <a:pt x="33" y="1086"/>
                  </a:cubicBezTo>
                  <a:cubicBezTo>
                    <a:pt x="1056" y="1086"/>
                    <a:pt x="1056" y="1086"/>
                    <a:pt x="1056" y="1086"/>
                  </a:cubicBezTo>
                  <a:cubicBezTo>
                    <a:pt x="1073" y="1086"/>
                    <a:pt x="1086" y="1072"/>
                    <a:pt x="1086" y="1056"/>
                  </a:cubicBezTo>
                  <a:cubicBezTo>
                    <a:pt x="1086" y="32"/>
                    <a:pt x="1086" y="32"/>
                    <a:pt x="1086" y="32"/>
                  </a:cubicBezTo>
                  <a:cubicBezTo>
                    <a:pt x="1086" y="20"/>
                    <a:pt x="1079" y="9"/>
                    <a:pt x="1067" y="4"/>
                  </a:cubicBezTo>
                  <a:close/>
                  <a:moveTo>
                    <a:pt x="510" y="843"/>
                  </a:moveTo>
                  <a:cubicBezTo>
                    <a:pt x="839" y="514"/>
                    <a:pt x="839" y="514"/>
                    <a:pt x="839" y="514"/>
                  </a:cubicBezTo>
                  <a:cubicBezTo>
                    <a:pt x="839" y="843"/>
                    <a:pt x="839" y="843"/>
                    <a:pt x="839" y="843"/>
                  </a:cubicBezTo>
                  <a:lnTo>
                    <a:pt x="510" y="8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0"/>
                <a:buFont typeface="Arial"/>
                <a:buNone/>
              </a:pPr>
              <a:r>
                <a:t/>
              </a:r>
              <a:endParaRPr b="0" i="0" sz="153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g212ca2f2b41_0_3899"/>
            <p:cNvSpPr/>
            <p:nvPr/>
          </p:nvSpPr>
          <p:spPr>
            <a:xfrm>
              <a:off x="4540" y="2265"/>
              <a:ext cx="308" cy="2568"/>
            </a:xfrm>
            <a:custGeom>
              <a:rect b="b" l="l" r="r" t="t"/>
              <a:pathLst>
                <a:path extrusionOk="0" h="1086" w="130">
                  <a:moveTo>
                    <a:pt x="111" y="4"/>
                  </a:moveTo>
                  <a:cubicBezTo>
                    <a:pt x="100" y="0"/>
                    <a:pt x="87" y="2"/>
                    <a:pt x="79" y="1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86"/>
                    <a:pt x="0" y="1086"/>
                    <a:pt x="0" y="1086"/>
                  </a:cubicBezTo>
                  <a:cubicBezTo>
                    <a:pt x="100" y="1086"/>
                    <a:pt x="100" y="1086"/>
                    <a:pt x="100" y="1086"/>
                  </a:cubicBezTo>
                  <a:cubicBezTo>
                    <a:pt x="117" y="1086"/>
                    <a:pt x="130" y="1072"/>
                    <a:pt x="130" y="1056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20"/>
                    <a:pt x="123" y="9"/>
                    <a:pt x="111" y="4"/>
                  </a:cubicBezTo>
                  <a:close/>
                </a:path>
              </a:pathLst>
            </a:custGeom>
            <a:solidFill>
              <a:srgbClr val="C69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0"/>
                <a:buFont typeface="Arial"/>
                <a:buNone/>
              </a:pPr>
              <a:r>
                <a:t/>
              </a:r>
              <a:endParaRPr b="0" i="0" sz="153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g212ca2f2b41_0_3899"/>
            <p:cNvSpPr/>
            <p:nvPr/>
          </p:nvSpPr>
          <p:spPr>
            <a:xfrm>
              <a:off x="4502" y="3140"/>
              <a:ext cx="346" cy="142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" name="Google Shape;720;g212ca2f2b41_0_3899"/>
            <p:cNvSpPr/>
            <p:nvPr/>
          </p:nvSpPr>
          <p:spPr>
            <a:xfrm>
              <a:off x="4502" y="3497"/>
              <a:ext cx="346" cy="142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g212ca2f2b41_0_3899"/>
            <p:cNvSpPr/>
            <p:nvPr/>
          </p:nvSpPr>
          <p:spPr>
            <a:xfrm>
              <a:off x="4502" y="3852"/>
              <a:ext cx="346" cy="145"/>
            </a:xfrm>
            <a:custGeom>
              <a:rect b="b" l="l" r="r" t="t"/>
              <a:pathLst>
                <a:path extrusionOk="0" h="61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146" y="61"/>
                    <a:pt x="146" y="61"/>
                    <a:pt x="146" y="61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g212ca2f2b41_0_3899"/>
            <p:cNvSpPr/>
            <p:nvPr/>
          </p:nvSpPr>
          <p:spPr>
            <a:xfrm>
              <a:off x="4502" y="4210"/>
              <a:ext cx="346" cy="141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23" name="Google Shape;723;g212ca2f2b41_0_3899"/>
          <p:cNvSpPr txBox="1"/>
          <p:nvPr/>
        </p:nvSpPr>
        <p:spPr>
          <a:xfrm flipH="1">
            <a:off x="4677431" y="5141738"/>
            <a:ext cx="248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675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INFRASTRUCTURE UPGRADES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1081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Technology upgrades.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4" name="Google Shape;724;g212ca2f2b41_0_3899"/>
          <p:cNvSpPr txBox="1"/>
          <p:nvPr/>
        </p:nvSpPr>
        <p:spPr>
          <a:xfrm flipH="1">
            <a:off x="8672218" y="5232426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CLOSING COSTS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Related to bond issuance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5" name="Google Shape;725;g212ca2f2b41_0_3899"/>
          <p:cNvSpPr txBox="1"/>
          <p:nvPr/>
        </p:nvSpPr>
        <p:spPr>
          <a:xfrm flipH="1">
            <a:off x="8639202" y="1559754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RENOVATIONS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Converting CHS into CMS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Converting CMS into CES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26" name="Google Shape;726;g212ca2f2b41_0_3899"/>
          <p:cNvGrpSpPr/>
          <p:nvPr/>
        </p:nvGrpSpPr>
        <p:grpSpPr>
          <a:xfrm>
            <a:off x="7384388" y="1519870"/>
            <a:ext cx="1001543" cy="1034491"/>
            <a:chOff x="3" y="3"/>
            <a:chExt cx="4691" cy="4845"/>
          </a:xfrm>
        </p:grpSpPr>
        <p:sp>
          <p:nvSpPr>
            <p:cNvPr id="727" name="Google Shape;727;g212ca2f2b41_0_3899"/>
            <p:cNvSpPr/>
            <p:nvPr/>
          </p:nvSpPr>
          <p:spPr>
            <a:xfrm>
              <a:off x="3798" y="3072"/>
              <a:ext cx="163" cy="404"/>
            </a:xfrm>
            <a:custGeom>
              <a:rect b="b" l="l" r="r" t="t"/>
              <a:pathLst>
                <a:path extrusionOk="0" h="171" w="69">
                  <a:moveTo>
                    <a:pt x="35" y="171"/>
                  </a:moveTo>
                  <a:cubicBezTo>
                    <a:pt x="14" y="171"/>
                    <a:pt x="0" y="157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5" y="0"/>
                  </a:cubicBezTo>
                  <a:cubicBezTo>
                    <a:pt x="55" y="0"/>
                    <a:pt x="69" y="14"/>
                    <a:pt x="69" y="34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57"/>
                    <a:pt x="55" y="171"/>
                    <a:pt x="35" y="171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g212ca2f2b41_0_3899"/>
            <p:cNvSpPr/>
            <p:nvPr/>
          </p:nvSpPr>
          <p:spPr>
            <a:xfrm>
              <a:off x="3557" y="3313"/>
              <a:ext cx="645" cy="648"/>
            </a:xfrm>
            <a:custGeom>
              <a:rect b="b" l="l" r="r" t="t"/>
              <a:pathLst>
                <a:path extrusionOk="0" h="274" w="273">
                  <a:moveTo>
                    <a:pt x="137" y="274"/>
                  </a:moveTo>
                  <a:cubicBezTo>
                    <a:pt x="61" y="274"/>
                    <a:pt x="0" y="212"/>
                    <a:pt x="0" y="137"/>
                  </a:cubicBezTo>
                  <a:cubicBezTo>
                    <a:pt x="0" y="117"/>
                    <a:pt x="14" y="103"/>
                    <a:pt x="34" y="103"/>
                  </a:cubicBezTo>
                  <a:cubicBezTo>
                    <a:pt x="55" y="103"/>
                    <a:pt x="68" y="11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174" y="205"/>
                    <a:pt x="205" y="175"/>
                    <a:pt x="205" y="137"/>
                  </a:cubicBezTo>
                  <a:cubicBezTo>
                    <a:pt x="205" y="99"/>
                    <a:pt x="174" y="69"/>
                    <a:pt x="137" y="69"/>
                  </a:cubicBezTo>
                  <a:cubicBezTo>
                    <a:pt x="116" y="69"/>
                    <a:pt x="102" y="55"/>
                    <a:pt x="102" y="35"/>
                  </a:cubicBezTo>
                  <a:cubicBezTo>
                    <a:pt x="102" y="14"/>
                    <a:pt x="116" y="0"/>
                    <a:pt x="137" y="0"/>
                  </a:cubicBezTo>
                  <a:cubicBezTo>
                    <a:pt x="212" y="0"/>
                    <a:pt x="273" y="62"/>
                    <a:pt x="273" y="137"/>
                  </a:cubicBezTo>
                  <a:cubicBezTo>
                    <a:pt x="273" y="212"/>
                    <a:pt x="212" y="274"/>
                    <a:pt x="137" y="274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g212ca2f2b41_0_3899"/>
            <p:cNvSpPr/>
            <p:nvPr/>
          </p:nvSpPr>
          <p:spPr>
            <a:xfrm>
              <a:off x="3717" y="2667"/>
              <a:ext cx="324" cy="485"/>
            </a:xfrm>
            <a:custGeom>
              <a:rect b="b" l="l" r="r" t="t"/>
              <a:pathLst>
                <a:path extrusionOk="0" h="205" w="137">
                  <a:moveTo>
                    <a:pt x="137" y="205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03"/>
                    <a:pt x="24" y="45"/>
                    <a:pt x="69" y="0"/>
                  </a:cubicBezTo>
                  <a:cubicBezTo>
                    <a:pt x="113" y="45"/>
                    <a:pt x="137" y="103"/>
                    <a:pt x="137" y="164"/>
                  </a:cubicBezTo>
                  <a:lnTo>
                    <a:pt x="137" y="20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0" name="Google Shape;730;g212ca2f2b41_0_3899"/>
            <p:cNvSpPr/>
            <p:nvPr/>
          </p:nvSpPr>
          <p:spPr>
            <a:xfrm>
              <a:off x="3798" y="1619"/>
              <a:ext cx="163" cy="1130"/>
            </a:xfrm>
            <a:custGeom>
              <a:rect b="b" l="l" r="r" t="t"/>
              <a:pathLst>
                <a:path extrusionOk="0" h="478" w="69">
                  <a:moveTo>
                    <a:pt x="35" y="478"/>
                  </a:moveTo>
                  <a:cubicBezTo>
                    <a:pt x="14" y="478"/>
                    <a:pt x="0" y="464"/>
                    <a:pt x="0" y="44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3"/>
                    <a:pt x="14" y="0"/>
                    <a:pt x="35" y="0"/>
                  </a:cubicBezTo>
                  <a:cubicBezTo>
                    <a:pt x="55" y="0"/>
                    <a:pt x="69" y="13"/>
                    <a:pt x="69" y="34"/>
                  </a:cubicBezTo>
                  <a:cubicBezTo>
                    <a:pt x="69" y="443"/>
                    <a:pt x="69" y="443"/>
                    <a:pt x="69" y="443"/>
                  </a:cubicBezTo>
                  <a:cubicBezTo>
                    <a:pt x="69" y="464"/>
                    <a:pt x="55" y="478"/>
                    <a:pt x="35" y="47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g212ca2f2b41_0_3899"/>
            <p:cNvSpPr/>
            <p:nvPr/>
          </p:nvSpPr>
          <p:spPr>
            <a:xfrm>
              <a:off x="973" y="3"/>
              <a:ext cx="968" cy="4844"/>
            </a:xfrm>
            <a:custGeom>
              <a:rect b="b" l="l" r="r" t="t"/>
              <a:pathLst>
                <a:path extrusionOk="0" h="2048" w="409">
                  <a:moveTo>
                    <a:pt x="68" y="1980"/>
                  </a:moveTo>
                  <a:cubicBezTo>
                    <a:pt x="341" y="1980"/>
                    <a:pt x="341" y="1980"/>
                    <a:pt x="341" y="1980"/>
                  </a:cubicBezTo>
                  <a:cubicBezTo>
                    <a:pt x="341" y="382"/>
                    <a:pt x="341" y="382"/>
                    <a:pt x="341" y="382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68" y="382"/>
                    <a:pt x="68" y="382"/>
                    <a:pt x="68" y="382"/>
                  </a:cubicBezTo>
                  <a:lnTo>
                    <a:pt x="68" y="1980"/>
                  </a:lnTo>
                  <a:close/>
                  <a:moveTo>
                    <a:pt x="375" y="2048"/>
                  </a:moveTo>
                  <a:cubicBezTo>
                    <a:pt x="34" y="2048"/>
                    <a:pt x="34" y="2048"/>
                    <a:pt x="34" y="2048"/>
                  </a:cubicBezTo>
                  <a:cubicBezTo>
                    <a:pt x="13" y="2048"/>
                    <a:pt x="0" y="2034"/>
                    <a:pt x="0" y="201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2"/>
                    <a:pt x="0" y="369"/>
                    <a:pt x="3" y="36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9" y="10"/>
                    <a:pt x="133" y="0"/>
                    <a:pt x="147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73" y="0"/>
                    <a:pt x="286" y="10"/>
                    <a:pt x="290" y="24"/>
                  </a:cubicBezTo>
                  <a:cubicBezTo>
                    <a:pt x="403" y="365"/>
                    <a:pt x="403" y="365"/>
                    <a:pt x="403" y="365"/>
                  </a:cubicBezTo>
                  <a:cubicBezTo>
                    <a:pt x="403" y="369"/>
                    <a:pt x="406" y="372"/>
                    <a:pt x="406" y="375"/>
                  </a:cubicBezTo>
                  <a:cubicBezTo>
                    <a:pt x="406" y="2014"/>
                    <a:pt x="406" y="2014"/>
                    <a:pt x="406" y="2014"/>
                  </a:cubicBezTo>
                  <a:cubicBezTo>
                    <a:pt x="409" y="2034"/>
                    <a:pt x="396" y="2048"/>
                    <a:pt x="375" y="2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2" name="Google Shape;732;g212ca2f2b41_0_3899"/>
            <p:cNvSpPr/>
            <p:nvPr/>
          </p:nvSpPr>
          <p:spPr>
            <a:xfrm>
              <a:off x="649" y="810"/>
              <a:ext cx="485" cy="970"/>
            </a:xfrm>
            <a:custGeom>
              <a:rect b="b" l="l" r="r" t="t"/>
              <a:pathLst>
                <a:path extrusionOk="0" h="410" w="205">
                  <a:moveTo>
                    <a:pt x="68" y="342"/>
                  </a:moveTo>
                  <a:cubicBezTo>
                    <a:pt x="137" y="342"/>
                    <a:pt x="137" y="342"/>
                    <a:pt x="137" y="342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68" y="69"/>
                    <a:pt x="68" y="69"/>
                    <a:pt x="68" y="69"/>
                  </a:cubicBezTo>
                  <a:lnTo>
                    <a:pt x="68" y="342"/>
                  </a:lnTo>
                  <a:close/>
                  <a:moveTo>
                    <a:pt x="171" y="410"/>
                  </a:moveTo>
                  <a:cubicBezTo>
                    <a:pt x="34" y="410"/>
                    <a:pt x="34" y="410"/>
                    <a:pt x="34" y="410"/>
                  </a:cubicBezTo>
                  <a:cubicBezTo>
                    <a:pt x="14" y="410"/>
                    <a:pt x="0" y="396"/>
                    <a:pt x="0" y="37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91" y="0"/>
                    <a:pt x="205" y="14"/>
                    <a:pt x="205" y="34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5" y="396"/>
                    <a:pt x="191" y="410"/>
                    <a:pt x="171" y="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g212ca2f2b41_0_3899"/>
            <p:cNvSpPr/>
            <p:nvPr/>
          </p:nvSpPr>
          <p:spPr>
            <a:xfrm>
              <a:off x="3" y="1054"/>
              <a:ext cx="405" cy="485"/>
            </a:xfrm>
            <a:custGeom>
              <a:rect b="b" l="l" r="r" t="t"/>
              <a:pathLst>
                <a:path extrusionOk="0" h="205" w="171">
                  <a:moveTo>
                    <a:pt x="171" y="0"/>
                  </a:moveTo>
                  <a:cubicBezTo>
                    <a:pt x="171" y="205"/>
                    <a:pt x="171" y="205"/>
                    <a:pt x="171" y="205"/>
                  </a:cubicBezTo>
                  <a:cubicBezTo>
                    <a:pt x="137" y="205"/>
                    <a:pt x="137" y="205"/>
                    <a:pt x="137" y="205"/>
                  </a:cubicBezTo>
                  <a:cubicBezTo>
                    <a:pt x="62" y="205"/>
                    <a:pt x="0" y="14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g212ca2f2b41_0_3899"/>
            <p:cNvSpPr/>
            <p:nvPr/>
          </p:nvSpPr>
          <p:spPr>
            <a:xfrm>
              <a:off x="964" y="1368"/>
              <a:ext cx="986" cy="3479"/>
            </a:xfrm>
            <a:custGeom>
              <a:rect b="b" l="l" r="r" t="t"/>
              <a:pathLst>
                <a:path extrusionOk="0" h="1471" w="417">
                  <a:moveTo>
                    <a:pt x="38" y="1471"/>
                  </a:moveTo>
                  <a:cubicBezTo>
                    <a:pt x="28" y="1471"/>
                    <a:pt x="21" y="1468"/>
                    <a:pt x="14" y="1461"/>
                  </a:cubicBezTo>
                  <a:cubicBezTo>
                    <a:pt x="0" y="1447"/>
                    <a:pt x="4" y="1427"/>
                    <a:pt x="17" y="1413"/>
                  </a:cubicBezTo>
                  <a:cubicBezTo>
                    <a:pt x="328" y="1133"/>
                    <a:pt x="328" y="1133"/>
                    <a:pt x="328" y="1133"/>
                  </a:cubicBezTo>
                  <a:cubicBezTo>
                    <a:pt x="17" y="884"/>
                    <a:pt x="17" y="884"/>
                    <a:pt x="17" y="884"/>
                  </a:cubicBezTo>
                  <a:cubicBezTo>
                    <a:pt x="7" y="877"/>
                    <a:pt x="4" y="867"/>
                    <a:pt x="4" y="857"/>
                  </a:cubicBezTo>
                  <a:cubicBezTo>
                    <a:pt x="4" y="846"/>
                    <a:pt x="7" y="836"/>
                    <a:pt x="17" y="829"/>
                  </a:cubicBezTo>
                  <a:cubicBezTo>
                    <a:pt x="325" y="584"/>
                    <a:pt x="325" y="584"/>
                    <a:pt x="325" y="584"/>
                  </a:cubicBezTo>
                  <a:cubicBezTo>
                    <a:pt x="17" y="338"/>
                    <a:pt x="17" y="338"/>
                    <a:pt x="17" y="338"/>
                  </a:cubicBezTo>
                  <a:cubicBezTo>
                    <a:pt x="7" y="331"/>
                    <a:pt x="4" y="321"/>
                    <a:pt x="4" y="310"/>
                  </a:cubicBezTo>
                  <a:cubicBezTo>
                    <a:pt x="4" y="300"/>
                    <a:pt x="7" y="290"/>
                    <a:pt x="17" y="283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72" y="0"/>
                    <a:pt x="396" y="0"/>
                    <a:pt x="407" y="17"/>
                  </a:cubicBezTo>
                  <a:cubicBezTo>
                    <a:pt x="417" y="31"/>
                    <a:pt x="417" y="54"/>
                    <a:pt x="400" y="65"/>
                  </a:cubicBezTo>
                  <a:cubicBezTo>
                    <a:pt x="92" y="310"/>
                    <a:pt x="92" y="310"/>
                    <a:pt x="92" y="310"/>
                  </a:cubicBezTo>
                  <a:cubicBezTo>
                    <a:pt x="396" y="556"/>
                    <a:pt x="396" y="556"/>
                    <a:pt x="396" y="556"/>
                  </a:cubicBezTo>
                  <a:cubicBezTo>
                    <a:pt x="403" y="563"/>
                    <a:pt x="410" y="573"/>
                    <a:pt x="410" y="584"/>
                  </a:cubicBezTo>
                  <a:cubicBezTo>
                    <a:pt x="410" y="594"/>
                    <a:pt x="407" y="604"/>
                    <a:pt x="396" y="611"/>
                  </a:cubicBezTo>
                  <a:cubicBezTo>
                    <a:pt x="92" y="857"/>
                    <a:pt x="92" y="857"/>
                    <a:pt x="92" y="857"/>
                  </a:cubicBezTo>
                  <a:cubicBezTo>
                    <a:pt x="396" y="1102"/>
                    <a:pt x="396" y="1102"/>
                    <a:pt x="396" y="1102"/>
                  </a:cubicBezTo>
                  <a:cubicBezTo>
                    <a:pt x="403" y="1109"/>
                    <a:pt x="410" y="1119"/>
                    <a:pt x="410" y="1130"/>
                  </a:cubicBezTo>
                  <a:cubicBezTo>
                    <a:pt x="410" y="1140"/>
                    <a:pt x="407" y="1150"/>
                    <a:pt x="400" y="1157"/>
                  </a:cubicBezTo>
                  <a:cubicBezTo>
                    <a:pt x="62" y="1464"/>
                    <a:pt x="62" y="1464"/>
                    <a:pt x="62" y="1464"/>
                  </a:cubicBezTo>
                  <a:cubicBezTo>
                    <a:pt x="55" y="1468"/>
                    <a:pt x="45" y="1471"/>
                    <a:pt x="38" y="1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Google Shape;735;g212ca2f2b41_0_3899"/>
            <p:cNvSpPr/>
            <p:nvPr/>
          </p:nvSpPr>
          <p:spPr>
            <a:xfrm>
              <a:off x="964" y="1368"/>
              <a:ext cx="986" cy="3479"/>
            </a:xfrm>
            <a:custGeom>
              <a:rect b="b" l="l" r="r" t="t"/>
              <a:pathLst>
                <a:path extrusionOk="0" h="1471" w="417">
                  <a:moveTo>
                    <a:pt x="379" y="1471"/>
                  </a:moveTo>
                  <a:cubicBezTo>
                    <a:pt x="372" y="1471"/>
                    <a:pt x="362" y="1468"/>
                    <a:pt x="355" y="1461"/>
                  </a:cubicBezTo>
                  <a:cubicBezTo>
                    <a:pt x="14" y="1154"/>
                    <a:pt x="14" y="1154"/>
                    <a:pt x="14" y="1154"/>
                  </a:cubicBezTo>
                  <a:cubicBezTo>
                    <a:pt x="7" y="1147"/>
                    <a:pt x="4" y="1140"/>
                    <a:pt x="4" y="1130"/>
                  </a:cubicBezTo>
                  <a:cubicBezTo>
                    <a:pt x="4" y="1119"/>
                    <a:pt x="7" y="1109"/>
                    <a:pt x="17" y="1102"/>
                  </a:cubicBezTo>
                  <a:cubicBezTo>
                    <a:pt x="325" y="857"/>
                    <a:pt x="325" y="857"/>
                    <a:pt x="325" y="857"/>
                  </a:cubicBezTo>
                  <a:cubicBezTo>
                    <a:pt x="17" y="611"/>
                    <a:pt x="17" y="611"/>
                    <a:pt x="17" y="611"/>
                  </a:cubicBezTo>
                  <a:cubicBezTo>
                    <a:pt x="7" y="604"/>
                    <a:pt x="4" y="594"/>
                    <a:pt x="4" y="584"/>
                  </a:cubicBezTo>
                  <a:cubicBezTo>
                    <a:pt x="4" y="573"/>
                    <a:pt x="7" y="563"/>
                    <a:pt x="17" y="556"/>
                  </a:cubicBezTo>
                  <a:cubicBezTo>
                    <a:pt x="325" y="310"/>
                    <a:pt x="325" y="310"/>
                    <a:pt x="325" y="31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4" y="54"/>
                    <a:pt x="0" y="31"/>
                    <a:pt x="11" y="17"/>
                  </a:cubicBezTo>
                  <a:cubicBezTo>
                    <a:pt x="21" y="3"/>
                    <a:pt x="45" y="0"/>
                    <a:pt x="58" y="10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403" y="290"/>
                    <a:pt x="410" y="300"/>
                    <a:pt x="410" y="310"/>
                  </a:cubicBezTo>
                  <a:cubicBezTo>
                    <a:pt x="410" y="321"/>
                    <a:pt x="407" y="331"/>
                    <a:pt x="396" y="338"/>
                  </a:cubicBezTo>
                  <a:cubicBezTo>
                    <a:pt x="92" y="584"/>
                    <a:pt x="92" y="584"/>
                    <a:pt x="92" y="584"/>
                  </a:cubicBezTo>
                  <a:cubicBezTo>
                    <a:pt x="396" y="829"/>
                    <a:pt x="396" y="829"/>
                    <a:pt x="396" y="829"/>
                  </a:cubicBezTo>
                  <a:cubicBezTo>
                    <a:pt x="403" y="836"/>
                    <a:pt x="410" y="846"/>
                    <a:pt x="410" y="857"/>
                  </a:cubicBezTo>
                  <a:cubicBezTo>
                    <a:pt x="410" y="867"/>
                    <a:pt x="407" y="877"/>
                    <a:pt x="396" y="884"/>
                  </a:cubicBezTo>
                  <a:cubicBezTo>
                    <a:pt x="92" y="1130"/>
                    <a:pt x="92" y="1130"/>
                    <a:pt x="92" y="1130"/>
                  </a:cubicBezTo>
                  <a:cubicBezTo>
                    <a:pt x="403" y="1410"/>
                    <a:pt x="403" y="1410"/>
                    <a:pt x="403" y="1410"/>
                  </a:cubicBezTo>
                  <a:cubicBezTo>
                    <a:pt x="417" y="1423"/>
                    <a:pt x="417" y="1444"/>
                    <a:pt x="407" y="1457"/>
                  </a:cubicBezTo>
                  <a:cubicBezTo>
                    <a:pt x="400" y="1468"/>
                    <a:pt x="389" y="1471"/>
                    <a:pt x="379" y="1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g212ca2f2b41_0_3899"/>
            <p:cNvSpPr/>
            <p:nvPr/>
          </p:nvSpPr>
          <p:spPr>
            <a:xfrm>
              <a:off x="964" y="803"/>
              <a:ext cx="986" cy="736"/>
            </a:xfrm>
            <a:custGeom>
              <a:rect b="b" l="l" r="r" t="t"/>
              <a:pathLst>
                <a:path extrusionOk="0" h="311" w="417">
                  <a:moveTo>
                    <a:pt x="38" y="311"/>
                  </a:moveTo>
                  <a:cubicBezTo>
                    <a:pt x="28" y="311"/>
                    <a:pt x="17" y="307"/>
                    <a:pt x="11" y="297"/>
                  </a:cubicBezTo>
                  <a:cubicBezTo>
                    <a:pt x="0" y="280"/>
                    <a:pt x="4" y="259"/>
                    <a:pt x="17" y="249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76" y="0"/>
                    <a:pt x="396" y="3"/>
                    <a:pt x="407" y="17"/>
                  </a:cubicBezTo>
                  <a:cubicBezTo>
                    <a:pt x="417" y="34"/>
                    <a:pt x="413" y="55"/>
                    <a:pt x="400" y="65"/>
                  </a:cubicBezTo>
                  <a:cubicBezTo>
                    <a:pt x="58" y="304"/>
                    <a:pt x="58" y="304"/>
                    <a:pt x="58" y="304"/>
                  </a:cubicBezTo>
                  <a:cubicBezTo>
                    <a:pt x="52" y="307"/>
                    <a:pt x="45" y="311"/>
                    <a:pt x="38" y="3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7" name="Google Shape;737;g212ca2f2b41_0_3899"/>
            <p:cNvSpPr/>
            <p:nvPr/>
          </p:nvSpPr>
          <p:spPr>
            <a:xfrm>
              <a:off x="957" y="796"/>
              <a:ext cx="1000" cy="743"/>
            </a:xfrm>
            <a:custGeom>
              <a:rect b="b" l="l" r="r" t="t"/>
              <a:pathLst>
                <a:path extrusionOk="0" h="314" w="423">
                  <a:moveTo>
                    <a:pt x="382" y="314"/>
                  </a:moveTo>
                  <a:cubicBezTo>
                    <a:pt x="375" y="314"/>
                    <a:pt x="369" y="310"/>
                    <a:pt x="362" y="30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3" y="58"/>
                    <a:pt x="0" y="37"/>
                    <a:pt x="14" y="20"/>
                  </a:cubicBezTo>
                  <a:cubicBezTo>
                    <a:pt x="24" y="3"/>
                    <a:pt x="44" y="0"/>
                    <a:pt x="61" y="13"/>
                  </a:cubicBezTo>
                  <a:cubicBezTo>
                    <a:pt x="403" y="252"/>
                    <a:pt x="403" y="252"/>
                    <a:pt x="403" y="252"/>
                  </a:cubicBezTo>
                  <a:cubicBezTo>
                    <a:pt x="420" y="262"/>
                    <a:pt x="423" y="283"/>
                    <a:pt x="410" y="300"/>
                  </a:cubicBezTo>
                  <a:cubicBezTo>
                    <a:pt x="403" y="310"/>
                    <a:pt x="392" y="314"/>
                    <a:pt x="382" y="3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g212ca2f2b41_0_3899"/>
            <p:cNvSpPr/>
            <p:nvPr/>
          </p:nvSpPr>
          <p:spPr>
            <a:xfrm>
              <a:off x="1780" y="810"/>
              <a:ext cx="2914" cy="970"/>
            </a:xfrm>
            <a:custGeom>
              <a:rect b="b" l="l" r="r" t="t"/>
              <a:pathLst>
                <a:path extrusionOk="0" h="410" w="1232">
                  <a:moveTo>
                    <a:pt x="68" y="342"/>
                  </a:moveTo>
                  <a:cubicBezTo>
                    <a:pt x="1140" y="342"/>
                    <a:pt x="1140" y="342"/>
                    <a:pt x="1140" y="342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68" y="69"/>
                    <a:pt x="68" y="69"/>
                    <a:pt x="68" y="69"/>
                  </a:cubicBezTo>
                  <a:lnTo>
                    <a:pt x="68" y="342"/>
                  </a:lnTo>
                  <a:close/>
                  <a:moveTo>
                    <a:pt x="1195" y="410"/>
                  </a:moveTo>
                  <a:cubicBezTo>
                    <a:pt x="34" y="410"/>
                    <a:pt x="34" y="410"/>
                    <a:pt x="34" y="410"/>
                  </a:cubicBezTo>
                  <a:cubicBezTo>
                    <a:pt x="14" y="410"/>
                    <a:pt x="0" y="396"/>
                    <a:pt x="0" y="37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38" y="0"/>
                    <a:pt x="1048" y="7"/>
                    <a:pt x="1055" y="21"/>
                  </a:cubicBezTo>
                  <a:cubicBezTo>
                    <a:pt x="1225" y="362"/>
                    <a:pt x="1225" y="362"/>
                    <a:pt x="1225" y="362"/>
                  </a:cubicBezTo>
                  <a:cubicBezTo>
                    <a:pt x="1232" y="372"/>
                    <a:pt x="1229" y="386"/>
                    <a:pt x="1225" y="396"/>
                  </a:cubicBezTo>
                  <a:cubicBezTo>
                    <a:pt x="1219" y="403"/>
                    <a:pt x="1205" y="410"/>
                    <a:pt x="1195" y="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" name="Google Shape;739;g212ca2f2b41_0_3899"/>
            <p:cNvSpPr/>
            <p:nvPr/>
          </p:nvSpPr>
          <p:spPr>
            <a:xfrm>
              <a:off x="408" y="730"/>
              <a:ext cx="300" cy="12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g212ca2f2b41_0_3899"/>
            <p:cNvSpPr/>
            <p:nvPr/>
          </p:nvSpPr>
          <p:spPr>
            <a:xfrm>
              <a:off x="1853" y="803"/>
              <a:ext cx="2114" cy="984"/>
            </a:xfrm>
            <a:custGeom>
              <a:rect b="b" l="l" r="r" t="t"/>
              <a:pathLst>
                <a:path extrusionOk="0" h="416" w="894">
                  <a:moveTo>
                    <a:pt x="857" y="413"/>
                  </a:moveTo>
                  <a:cubicBezTo>
                    <a:pt x="846" y="413"/>
                    <a:pt x="836" y="410"/>
                    <a:pt x="829" y="399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24" y="416"/>
                    <a:pt x="297" y="416"/>
                    <a:pt x="283" y="39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0" y="44"/>
                    <a:pt x="0" y="20"/>
                    <a:pt x="17" y="10"/>
                  </a:cubicBezTo>
                  <a:cubicBezTo>
                    <a:pt x="31" y="0"/>
                    <a:pt x="54" y="0"/>
                    <a:pt x="65" y="17"/>
                  </a:cubicBezTo>
                  <a:cubicBezTo>
                    <a:pt x="310" y="324"/>
                    <a:pt x="310" y="324"/>
                    <a:pt x="310" y="324"/>
                  </a:cubicBezTo>
                  <a:cubicBezTo>
                    <a:pt x="556" y="17"/>
                    <a:pt x="556" y="17"/>
                    <a:pt x="556" y="17"/>
                  </a:cubicBezTo>
                  <a:cubicBezTo>
                    <a:pt x="570" y="0"/>
                    <a:pt x="597" y="0"/>
                    <a:pt x="611" y="17"/>
                  </a:cubicBezTo>
                  <a:cubicBezTo>
                    <a:pt x="884" y="358"/>
                    <a:pt x="884" y="358"/>
                    <a:pt x="884" y="358"/>
                  </a:cubicBezTo>
                  <a:cubicBezTo>
                    <a:pt x="894" y="372"/>
                    <a:pt x="894" y="396"/>
                    <a:pt x="877" y="406"/>
                  </a:cubicBezTo>
                  <a:cubicBezTo>
                    <a:pt x="874" y="410"/>
                    <a:pt x="863" y="413"/>
                    <a:pt x="857" y="4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1" name="Google Shape;741;g212ca2f2b41_0_3899"/>
            <p:cNvSpPr/>
            <p:nvPr/>
          </p:nvSpPr>
          <p:spPr>
            <a:xfrm>
              <a:off x="1853" y="803"/>
              <a:ext cx="2114" cy="984"/>
            </a:xfrm>
            <a:custGeom>
              <a:rect b="b" l="l" r="r" t="t"/>
              <a:pathLst>
                <a:path extrusionOk="0" h="416" w="894">
                  <a:moveTo>
                    <a:pt x="37" y="413"/>
                  </a:moveTo>
                  <a:cubicBezTo>
                    <a:pt x="31" y="413"/>
                    <a:pt x="24" y="410"/>
                    <a:pt x="17" y="406"/>
                  </a:cubicBezTo>
                  <a:cubicBezTo>
                    <a:pt x="3" y="396"/>
                    <a:pt x="0" y="372"/>
                    <a:pt x="10" y="358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97" y="0"/>
                    <a:pt x="324" y="0"/>
                    <a:pt x="338" y="17"/>
                  </a:cubicBezTo>
                  <a:cubicBezTo>
                    <a:pt x="583" y="324"/>
                    <a:pt x="583" y="324"/>
                    <a:pt x="583" y="324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39" y="3"/>
                    <a:pt x="863" y="0"/>
                    <a:pt x="877" y="10"/>
                  </a:cubicBezTo>
                  <a:cubicBezTo>
                    <a:pt x="891" y="20"/>
                    <a:pt x="894" y="44"/>
                    <a:pt x="884" y="58"/>
                  </a:cubicBezTo>
                  <a:cubicBezTo>
                    <a:pt x="611" y="399"/>
                    <a:pt x="611" y="399"/>
                    <a:pt x="611" y="399"/>
                  </a:cubicBezTo>
                  <a:cubicBezTo>
                    <a:pt x="597" y="416"/>
                    <a:pt x="570" y="416"/>
                    <a:pt x="556" y="399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65" y="399"/>
                    <a:pt x="65" y="399"/>
                    <a:pt x="65" y="399"/>
                  </a:cubicBezTo>
                  <a:cubicBezTo>
                    <a:pt x="58" y="410"/>
                    <a:pt x="48" y="413"/>
                    <a:pt x="37" y="4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2" name="Google Shape;742;g212ca2f2b41_0_3899"/>
            <p:cNvSpPr/>
            <p:nvPr/>
          </p:nvSpPr>
          <p:spPr>
            <a:xfrm>
              <a:off x="3791" y="1070"/>
              <a:ext cx="638" cy="710"/>
            </a:xfrm>
            <a:custGeom>
              <a:rect b="b" l="l" r="r" t="t"/>
              <a:pathLst>
                <a:path extrusionOk="0" h="300" w="270">
                  <a:moveTo>
                    <a:pt x="38" y="300"/>
                  </a:moveTo>
                  <a:cubicBezTo>
                    <a:pt x="31" y="300"/>
                    <a:pt x="20" y="297"/>
                    <a:pt x="17" y="293"/>
                  </a:cubicBezTo>
                  <a:cubicBezTo>
                    <a:pt x="3" y="279"/>
                    <a:pt x="0" y="259"/>
                    <a:pt x="14" y="24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18" y="3"/>
                    <a:pt x="239" y="0"/>
                    <a:pt x="253" y="13"/>
                  </a:cubicBezTo>
                  <a:cubicBezTo>
                    <a:pt x="266" y="27"/>
                    <a:pt x="270" y="47"/>
                    <a:pt x="256" y="61"/>
                  </a:cubicBezTo>
                  <a:cubicBezTo>
                    <a:pt x="65" y="290"/>
                    <a:pt x="65" y="290"/>
                    <a:pt x="65" y="290"/>
                  </a:cubicBezTo>
                  <a:cubicBezTo>
                    <a:pt x="58" y="297"/>
                    <a:pt x="48" y="300"/>
                    <a:pt x="38" y="3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g212ca2f2b41_0_3899"/>
            <p:cNvSpPr/>
            <p:nvPr/>
          </p:nvSpPr>
          <p:spPr>
            <a:xfrm>
              <a:off x="408" y="4687"/>
              <a:ext cx="2502" cy="161"/>
            </a:xfrm>
            <a:custGeom>
              <a:rect b="b" l="l" r="r" t="t"/>
              <a:pathLst>
                <a:path extrusionOk="0" h="68" w="1058">
                  <a:moveTo>
                    <a:pt x="102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3" y="68"/>
                    <a:pt x="0" y="54"/>
                    <a:pt x="0" y="34"/>
                  </a:cubicBezTo>
                  <a:cubicBezTo>
                    <a:pt x="0" y="13"/>
                    <a:pt x="13" y="0"/>
                    <a:pt x="34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4" y="0"/>
                    <a:pt x="1058" y="13"/>
                    <a:pt x="1058" y="34"/>
                  </a:cubicBezTo>
                  <a:cubicBezTo>
                    <a:pt x="1058" y="54"/>
                    <a:pt x="1044" y="68"/>
                    <a:pt x="1024" y="6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Google Shape;744;g212ca2f2b41_0_3899"/>
          <p:cNvGrpSpPr/>
          <p:nvPr/>
        </p:nvGrpSpPr>
        <p:grpSpPr>
          <a:xfrm>
            <a:off x="3974444" y="1508275"/>
            <a:ext cx="3328826" cy="2446516"/>
            <a:chOff x="2073600" y="-488647"/>
            <a:chExt cx="3328826" cy="2446516"/>
          </a:xfrm>
        </p:grpSpPr>
        <p:sp>
          <p:nvSpPr>
            <p:cNvPr id="745" name="Google Shape;745;g212ca2f2b41_0_3899"/>
            <p:cNvSpPr txBox="1"/>
            <p:nvPr/>
          </p:nvSpPr>
          <p:spPr>
            <a:xfrm flipH="1">
              <a:off x="2654126" y="-488647"/>
              <a:ext cx="2748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RENOVATIONS</a:t>
              </a:r>
              <a:endParaRPr b="1" i="0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Barrett Elementary School</a:t>
              </a:r>
              <a:endParaRPr b="0" i="0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Newport Elementary School</a:t>
              </a:r>
              <a:endParaRPr b="0" i="0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6" name="Google Shape;746;g212ca2f2b41_0_3899"/>
            <p:cNvSpPr txBox="1"/>
            <p:nvPr/>
          </p:nvSpPr>
          <p:spPr>
            <a:xfrm flipH="1">
              <a:off x="2073600" y="1610769"/>
              <a:ext cx="5172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7" name="Google Shape;747;g212ca2f2b41_0_3899"/>
          <p:cNvSpPr txBox="1"/>
          <p:nvPr/>
        </p:nvSpPr>
        <p:spPr>
          <a:xfrm flipH="1">
            <a:off x="8654941" y="3145991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REIMBURSEMENTS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TO GENERAL FUND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Expenditures incurred prior to bond issuance. 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8" name="Google Shape;748;g212ca2f2b41_0_38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695" y="3200226"/>
            <a:ext cx="1213885" cy="102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g212ca2f2b41_0_38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8435" y="1413268"/>
            <a:ext cx="1018407" cy="101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212ca2f2b41_0_38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1299" y="5182761"/>
            <a:ext cx="760482" cy="7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g212ca2f2b41_0_38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4024" y="3387150"/>
            <a:ext cx="870857" cy="8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7d8fdb4946_0_57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7" name="Google Shape;757;g27d8fdb4946_0_57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58" name="Google Shape;758;g27d8fdb4946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3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64" name="Google Shape;764;p13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65" name="Google Shape;7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28897c17b8e_0_9"/>
          <p:cNvPicPr preferRelativeResize="0"/>
          <p:nvPr/>
        </p:nvPicPr>
        <p:blipFill rotWithShape="1">
          <a:blip r:embed="rId3">
            <a:alphaModFix/>
          </a:blip>
          <a:srcRect b="79" l="0" r="0" t="89"/>
          <a:stretch/>
        </p:blipFill>
        <p:spPr>
          <a:xfrm>
            <a:off x="0" y="0"/>
            <a:ext cx="12192000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88a8b94a27_0_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6" name="Google Shape;776;g288a8b94a27_0_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77" name="Google Shape;777;g288a8b94a2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3" name="Google Shape;783;p14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84" name="Google Shape;7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82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g27e2d0d7c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50" y="0"/>
            <a:ext cx="1219755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27e2d0d7c59_0_0"/>
          <p:cNvSpPr txBox="1"/>
          <p:nvPr/>
        </p:nvSpPr>
        <p:spPr>
          <a:xfrm>
            <a:off x="389294" y="309554"/>
            <a:ext cx="460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PRIORITIES</a:t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1" name="Google Shape;791;g27e2d0d7c59_0_0"/>
          <p:cNvSpPr txBox="1"/>
          <p:nvPr/>
        </p:nvSpPr>
        <p:spPr>
          <a:xfrm>
            <a:off x="6093225" y="380238"/>
            <a:ext cx="488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FUTURECASTING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92" name="Google Shape;792;g27e2d0d7c59_0_0"/>
          <p:cNvGrpSpPr/>
          <p:nvPr/>
        </p:nvGrpSpPr>
        <p:grpSpPr>
          <a:xfrm>
            <a:off x="5419867" y="1406766"/>
            <a:ext cx="6506955" cy="1380000"/>
            <a:chOff x="5419907" y="2828616"/>
            <a:chExt cx="5166300" cy="1380000"/>
          </a:xfrm>
        </p:grpSpPr>
        <p:sp>
          <p:nvSpPr>
            <p:cNvPr id="793" name="Google Shape;793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4" name="Google Shape;794;g27e2d0d7c59_0_0"/>
            <p:cNvSpPr txBox="1"/>
            <p:nvPr/>
          </p:nvSpPr>
          <p:spPr>
            <a:xfrm>
              <a:off x="5711021" y="3080759"/>
              <a:ext cx="4494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ADDITION TO</a:t>
              </a:r>
              <a:endPara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CROSBY HIGH SCHOOL</a:t>
              </a:r>
              <a:endParaRPr b="0" i="0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5" name="Google Shape;795;g27e2d0d7c59_0_0"/>
          <p:cNvSpPr/>
          <p:nvPr/>
        </p:nvSpPr>
        <p:spPr>
          <a:xfrm>
            <a:off x="0" y="14067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6" name="Google Shape;796;g27e2d0d7c59_0_0"/>
          <p:cNvSpPr txBox="1"/>
          <p:nvPr/>
        </p:nvSpPr>
        <p:spPr>
          <a:xfrm>
            <a:off x="405324" y="1835925"/>
            <a:ext cx="50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HIGH SCHOOL EXPANSION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97" name="Google Shape;797;g27e2d0d7c59_0_0"/>
          <p:cNvGrpSpPr/>
          <p:nvPr/>
        </p:nvGrpSpPr>
        <p:grpSpPr>
          <a:xfrm>
            <a:off x="5414326" y="3069166"/>
            <a:ext cx="6506955" cy="1380000"/>
            <a:chOff x="5419907" y="2828616"/>
            <a:chExt cx="5166300" cy="1380000"/>
          </a:xfrm>
        </p:grpSpPr>
        <p:sp>
          <p:nvSpPr>
            <p:cNvPr id="798" name="Google Shape;798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9" name="Google Shape;799;g27e2d0d7c59_0_0"/>
            <p:cNvSpPr txBox="1"/>
            <p:nvPr/>
          </p:nvSpPr>
          <p:spPr>
            <a:xfrm>
              <a:off x="5731022" y="3072350"/>
              <a:ext cx="46443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PHASE 1 </a:t>
              </a:r>
              <a:b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US" sz="2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WITH ROOM TO EXPAND</a:t>
              </a:r>
              <a:endPara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0" name="Google Shape;800;g27e2d0d7c59_0_0"/>
          <p:cNvSpPr/>
          <p:nvPr/>
        </p:nvSpPr>
        <p:spPr>
          <a:xfrm>
            <a:off x="-5541" y="30691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1" name="Google Shape;801;g27e2d0d7c59_0_0"/>
          <p:cNvSpPr txBox="1"/>
          <p:nvPr/>
        </p:nvSpPr>
        <p:spPr>
          <a:xfrm>
            <a:off x="1333267" y="3502994"/>
            <a:ext cx="46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MIDDLE SCHOOL #2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2" name="Google Shape;802;g27e2d0d7c59_0_0"/>
          <p:cNvGrpSpPr/>
          <p:nvPr/>
        </p:nvGrpSpPr>
        <p:grpSpPr>
          <a:xfrm>
            <a:off x="5414326" y="4731566"/>
            <a:ext cx="6506955" cy="1538680"/>
            <a:chOff x="5419907" y="2828616"/>
            <a:chExt cx="5166300" cy="1538680"/>
          </a:xfrm>
        </p:grpSpPr>
        <p:sp>
          <p:nvSpPr>
            <p:cNvPr id="803" name="Google Shape;803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4" name="Google Shape;804;g27e2d0d7c59_0_0"/>
            <p:cNvSpPr txBox="1"/>
            <p:nvPr/>
          </p:nvSpPr>
          <p:spPr>
            <a:xfrm>
              <a:off x="5630352" y="3105196"/>
              <a:ext cx="4835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DETERMINATION ON WHERE </a:t>
              </a:r>
              <a:b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US" sz="20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NEW ELEMENTARY SCHOOL SHOULD GO</a:t>
              </a:r>
              <a:endPara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5" name="Google Shape;805;g27e2d0d7c59_0_0"/>
          <p:cNvSpPr/>
          <p:nvPr/>
        </p:nvSpPr>
        <p:spPr>
          <a:xfrm>
            <a:off x="-5541" y="47315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6" name="Google Shape;806;g27e2d0d7c59_0_0"/>
          <p:cNvSpPr txBox="1"/>
          <p:nvPr/>
        </p:nvSpPr>
        <p:spPr>
          <a:xfrm>
            <a:off x="1260817" y="5177368"/>
            <a:ext cx="46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NEW ELEMENTARY SCHOOL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7" name="Google Shape;807;g27e2d0d7c5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5" y="1558285"/>
            <a:ext cx="1325524" cy="107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8" name="Google Shape;808;g27e2d0d7c59_0_0"/>
          <p:cNvGrpSpPr/>
          <p:nvPr/>
        </p:nvGrpSpPr>
        <p:grpSpPr>
          <a:xfrm>
            <a:off x="223379" y="3194121"/>
            <a:ext cx="978600" cy="978600"/>
            <a:chOff x="6336666" y="1182883"/>
            <a:chExt cx="978600" cy="978600"/>
          </a:xfrm>
        </p:grpSpPr>
        <p:sp>
          <p:nvSpPr>
            <p:cNvPr id="809" name="Google Shape;809;g27e2d0d7c59_0_0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0" name="Google Shape;810;g27e2d0d7c59_0_0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811" name="Google Shape;811;g27e2d0d7c59_0_0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2" name="Google Shape;812;g27e2d0d7c59_0_0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3" name="Google Shape;813;g27e2d0d7c59_0_0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4" name="Google Shape;814;g27e2d0d7c59_0_0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5" name="Google Shape;815;g27e2d0d7c59_0_0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6" name="Google Shape;816;g27e2d0d7c59_0_0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17" name="Google Shape;817;g27e2d0d7c59_0_0"/>
          <p:cNvGrpSpPr/>
          <p:nvPr/>
        </p:nvGrpSpPr>
        <p:grpSpPr>
          <a:xfrm>
            <a:off x="169391" y="4883095"/>
            <a:ext cx="978600" cy="978600"/>
            <a:chOff x="6336666" y="3814170"/>
            <a:chExt cx="978600" cy="978600"/>
          </a:xfrm>
        </p:grpSpPr>
        <p:sp>
          <p:nvSpPr>
            <p:cNvPr id="818" name="Google Shape;818;g27e2d0d7c59_0_0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9" name="Google Shape;819;g27e2d0d7c59_0_0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820" name="Google Shape;820;g27e2d0d7c59_0_0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1" name="Google Shape;821;g27e2d0d7c59_0_0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2" name="Google Shape;822;g27e2d0d7c59_0_0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3" name="Google Shape;823;g27e2d0d7c59_0_0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4" name="Google Shape;824;g27e2d0d7c59_0_0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5" name="Google Shape;825;g27e2d0d7c59_0_0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6" name="Google Shape;826;g27e2d0d7c59_0_0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7" name="Google Shape;827;g27e2d0d7c59_0_0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8" name="Google Shape;828;g27e2d0d7c59_0_0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9" name="Google Shape;829;g27e2d0d7c59_0_0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0" name="Google Shape;830;g27e2d0d7c59_0_0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1" name="Google Shape;831;g27e2d0d7c59_0_0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2" name="Google Shape;832;g27e2d0d7c59_0_0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3" name="Google Shape;833;g27e2d0d7c59_0_0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4" name="Google Shape;834;g27e2d0d7c59_0_0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5" name="Google Shape;835;g27e2d0d7c59_0_0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6" name="Google Shape;836;g27e2d0d7c59_0_0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7" name="Google Shape;837;g27e2d0d7c59_0_0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8" name="Google Shape;838;g27e2d0d7c59_0_0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4" name="Google Shape;844;p36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45" name="Google Shape;8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82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5" name="Google Shape;445;p2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46" name="Google Shape;4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8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1" name="Google Shape;851;p38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52" name="Google Shape;85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7927f23c87_0_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8" name="Google Shape;858;g27927f23c87_0_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59" name="Google Shape;859;g27927f23c8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8897c17b8e_0_0"/>
          <p:cNvSpPr txBox="1"/>
          <p:nvPr/>
        </p:nvSpPr>
        <p:spPr>
          <a:xfrm>
            <a:off x="0" y="3026030"/>
            <a:ext cx="5412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Barrett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Operations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Kindergarten, Pre-K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Newport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Drew Elementary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8897c17b8e_0_0"/>
          <p:cNvSpPr txBox="1"/>
          <p:nvPr/>
        </p:nvSpPr>
        <p:spPr>
          <a:xfrm>
            <a:off x="5304265" y="3087585"/>
            <a:ext cx="304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8897c17b8e_0_0"/>
          <p:cNvSpPr txBox="1"/>
          <p:nvPr/>
        </p:nvSpPr>
        <p:spPr>
          <a:xfrm>
            <a:off x="8439808" y="3087585"/>
            <a:ext cx="3752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Barrett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Drew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Newport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7" name="Google Shape;867;g28897c17b8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70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g28897c17b8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39500"/>
            <a:ext cx="12105277" cy="517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81aad5e597_0_13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4" name="Google Shape;874;g281aad5e597_0_13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75" name="Google Shape;875;g281aad5e597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7927f23c87_0_7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1" name="Google Shape;881;g27927f23c87_0_7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82" name="Google Shape;882;g27927f23c8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g283d072417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050" y="533400"/>
            <a:ext cx="3771900" cy="377190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283d0724175_0_12"/>
          <p:cNvSpPr txBox="1"/>
          <p:nvPr/>
        </p:nvSpPr>
        <p:spPr>
          <a:xfrm>
            <a:off x="3299700" y="4468850"/>
            <a:ext cx="55926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THANK YOU!</a:t>
            </a:r>
            <a:endParaRPr b="0" i="0" sz="53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2" name="Google Shape;452;p3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53" name="Google Shape;4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9" name="Google Shape;459;p4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60" name="Google Shape;4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0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27e2d0d7c59_0_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37" cy="6857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g27e2d0d7c59_0_483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467" name="Google Shape;467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68" name="Google Shape;468;g27e2d0d7c59_0_483"/>
            <p:cNvSpPr txBox="1"/>
            <p:nvPr/>
          </p:nvSpPr>
          <p:spPr>
            <a:xfrm>
              <a:off x="5751207" y="3112015"/>
              <a:ext cx="4494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INCREASE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CAPACITY TO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2500 STUDENTS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69" name="Google Shape;469;g27e2d0d7c59_0_483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g27e2d0d7c59_0_483"/>
          <p:cNvSpPr txBox="1"/>
          <p:nvPr/>
        </p:nvSpPr>
        <p:spPr>
          <a:xfrm>
            <a:off x="960922" y="2274599"/>
            <a:ext cx="460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ACADEMIC WING EXPANSION AT</a:t>
            </a:r>
            <a:b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CROSBY HIGH SCHOOL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71" name="Google Shape;471;g27e2d0d7c59_0_483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472" name="Google Shape;472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3" name="Google Shape;473;g27e2d0d7c59_0_483"/>
            <p:cNvSpPr txBox="1"/>
            <p:nvPr/>
          </p:nvSpPr>
          <p:spPr>
            <a:xfrm>
              <a:off x="5745982" y="3085948"/>
              <a:ext cx="4494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CAMPUS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ROOM FOR 825 STUDENTS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74" name="Google Shape;474;g27e2d0d7c59_0_483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5" name="Google Shape;475;g27e2d0d7c59_0_483"/>
          <p:cNvSpPr txBox="1"/>
          <p:nvPr/>
        </p:nvSpPr>
        <p:spPr>
          <a:xfrm>
            <a:off x="981516" y="3927907"/>
            <a:ext cx="4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ELEMENTARY CAMPUS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76" name="Google Shape;476;g27e2d0d7c59_0_483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477" name="Google Shape;477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8" name="Google Shape;478;g27e2d0d7c59_0_483"/>
            <p:cNvSpPr txBox="1"/>
            <p:nvPr/>
          </p:nvSpPr>
          <p:spPr>
            <a:xfrm>
              <a:off x="5592471" y="3085948"/>
              <a:ext cx="4835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650 STUDENT CAPACITY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EXPAND TO 1500 MIDDLE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79" name="Google Shape;479;g27e2d0d7c59_0_483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g27e2d0d7c59_0_483"/>
          <p:cNvSpPr txBox="1"/>
          <p:nvPr/>
        </p:nvSpPr>
        <p:spPr>
          <a:xfrm>
            <a:off x="981516" y="5456957"/>
            <a:ext cx="4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6TH GRADE CAMPUS</a:t>
            </a:r>
            <a:endParaRPr b="1" i="0" sz="2000" u="none" cap="none" strike="noStrike">
              <a:solidFill>
                <a:srgbClr val="FFCFC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1" name="Google Shape;481;g27e2d0d7c59_0_4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59" y="2109949"/>
            <a:ext cx="1325524" cy="107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g27e2d0d7c59_0_483"/>
          <p:cNvGrpSpPr/>
          <p:nvPr/>
        </p:nvGrpSpPr>
        <p:grpSpPr>
          <a:xfrm>
            <a:off x="249452" y="3654599"/>
            <a:ext cx="978600" cy="978600"/>
            <a:chOff x="6336666" y="1182883"/>
            <a:chExt cx="978600" cy="978600"/>
          </a:xfrm>
        </p:grpSpPr>
        <p:sp>
          <p:nvSpPr>
            <p:cNvPr id="483" name="Google Shape;483;g27e2d0d7c59_0_483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84" name="Google Shape;484;g27e2d0d7c59_0_483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485" name="Google Shape;485;g27e2d0d7c59_0_483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6" name="Google Shape;486;g27e2d0d7c59_0_483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7" name="Google Shape;487;g27e2d0d7c59_0_483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8" name="Google Shape;488;g27e2d0d7c59_0_483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9" name="Google Shape;489;g27e2d0d7c59_0_483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0" name="Google Shape;490;g27e2d0d7c59_0_483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91" name="Google Shape;491;g27e2d0d7c59_0_483"/>
          <p:cNvGrpSpPr/>
          <p:nvPr/>
        </p:nvGrpSpPr>
        <p:grpSpPr>
          <a:xfrm>
            <a:off x="238689" y="5200905"/>
            <a:ext cx="978600" cy="978600"/>
            <a:chOff x="6336666" y="3814170"/>
            <a:chExt cx="978600" cy="978600"/>
          </a:xfrm>
        </p:grpSpPr>
        <p:sp>
          <p:nvSpPr>
            <p:cNvPr id="492" name="Google Shape;492;g27e2d0d7c59_0_483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3" name="Google Shape;493;g27e2d0d7c59_0_483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494" name="Google Shape;494;g27e2d0d7c59_0_483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5" name="Google Shape;495;g27e2d0d7c59_0_483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6" name="Google Shape;496;g27e2d0d7c59_0_483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7" name="Google Shape;497;g27e2d0d7c59_0_483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8" name="Google Shape;498;g27e2d0d7c59_0_483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9" name="Google Shape;499;g27e2d0d7c59_0_483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0" name="Google Shape;500;g27e2d0d7c59_0_483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1" name="Google Shape;501;g27e2d0d7c59_0_483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2" name="Google Shape;502;g27e2d0d7c59_0_483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3" name="Google Shape;503;g27e2d0d7c59_0_483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4" name="Google Shape;504;g27e2d0d7c59_0_483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5" name="Google Shape;505;g27e2d0d7c59_0_483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6" name="Google Shape;506;g27e2d0d7c59_0_483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7" name="Google Shape;507;g27e2d0d7c59_0_483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8" name="Google Shape;508;g27e2d0d7c59_0_483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9" name="Google Shape;509;g27e2d0d7c59_0_483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0" name="Google Shape;510;g27e2d0d7c59_0_483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1" name="Google Shape;511;g27e2d0d7c59_0_483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2" name="Google Shape;512;g27e2d0d7c59_0_483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8" name="Google Shape;518;p5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519" name="Google Shape;519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20" name="Google Shape;520;p5"/>
            <p:cNvSpPr txBox="1"/>
            <p:nvPr/>
          </p:nvSpPr>
          <p:spPr>
            <a:xfrm>
              <a:off x="5751207" y="3112015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OUTDOOR POOL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CROSBY HIGH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21" name="Google Shape;521;p5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2" name="Google Shape;522;p5"/>
          <p:cNvSpPr txBox="1"/>
          <p:nvPr/>
        </p:nvSpPr>
        <p:spPr>
          <a:xfrm>
            <a:off x="960922" y="241629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COMPETITION POOL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23" name="Google Shape;523;p5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524" name="Google Shape;524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25" name="Google Shape;525;p5"/>
            <p:cNvSpPr txBox="1"/>
            <p:nvPr/>
          </p:nvSpPr>
          <p:spPr>
            <a:xfrm>
              <a:off x="5745982" y="3085948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TRAINING COURSE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CROSBY HIGH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26" name="Google Shape;526;p5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7" name="Google Shape;527;p5"/>
          <p:cNvSpPr txBox="1"/>
          <p:nvPr/>
        </p:nvSpPr>
        <p:spPr>
          <a:xfrm>
            <a:off x="981516" y="392790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JROTC OBSTACLE COURSE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28" name="Google Shape;528;p5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529" name="Google Shape;529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30" name="Google Shape;530;p5"/>
            <p:cNvSpPr txBox="1"/>
            <p:nvPr/>
          </p:nvSpPr>
          <p:spPr>
            <a:xfrm>
              <a:off x="5592471" y="3085948"/>
              <a:ext cx="48351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CONVERT INTO CISD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EDUCATIONAL SUPPORT CENTER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31" name="Google Shape;531;p5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2" name="Google Shape;532;p5"/>
          <p:cNvSpPr txBox="1"/>
          <p:nvPr/>
        </p:nvSpPr>
        <p:spPr>
          <a:xfrm>
            <a:off x="981516" y="545695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CKC CONVERSION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33" name="Google Shape;533;p5"/>
          <p:cNvGrpSpPr/>
          <p:nvPr/>
        </p:nvGrpSpPr>
        <p:grpSpPr>
          <a:xfrm>
            <a:off x="265178" y="2068599"/>
            <a:ext cx="978600" cy="978600"/>
            <a:chOff x="9085901" y="3814170"/>
            <a:chExt cx="978600" cy="978600"/>
          </a:xfrm>
        </p:grpSpPr>
        <p:sp>
          <p:nvSpPr>
            <p:cNvPr id="534" name="Google Shape;534;p5"/>
            <p:cNvSpPr/>
            <p:nvPr/>
          </p:nvSpPr>
          <p:spPr>
            <a:xfrm>
              <a:off x="9085901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35" name="Google Shape;535;p5"/>
            <p:cNvGrpSpPr/>
            <p:nvPr/>
          </p:nvGrpSpPr>
          <p:grpSpPr>
            <a:xfrm>
              <a:off x="9316418" y="4045488"/>
              <a:ext cx="517509" cy="515831"/>
              <a:chOff x="3" y="4"/>
              <a:chExt cx="4845" cy="4829"/>
            </a:xfrm>
          </p:grpSpPr>
          <p:sp>
            <p:nvSpPr>
              <p:cNvPr id="536" name="Google Shape;536;p5"/>
              <p:cNvSpPr/>
              <p:nvPr/>
            </p:nvSpPr>
            <p:spPr>
              <a:xfrm>
                <a:off x="3" y="985"/>
                <a:ext cx="4510" cy="3316"/>
              </a:xfrm>
              <a:custGeom>
                <a:rect b="b" l="l" r="r" t="t"/>
                <a:pathLst>
                  <a:path extrusionOk="0" h="1402" w="1907">
                    <a:moveTo>
                      <a:pt x="187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118"/>
                      <a:pt x="0" y="1179"/>
                    </a:cubicBezTo>
                    <a:cubicBezTo>
                      <a:pt x="0" y="1180"/>
                      <a:pt x="0" y="1180"/>
                      <a:pt x="0" y="1181"/>
                    </a:cubicBezTo>
                    <a:cubicBezTo>
                      <a:pt x="2" y="1240"/>
                      <a:pt x="26" y="1296"/>
                      <a:pt x="69" y="1338"/>
                    </a:cubicBezTo>
                    <a:cubicBezTo>
                      <a:pt x="112" y="1379"/>
                      <a:pt x="168" y="1402"/>
                      <a:pt x="228" y="1402"/>
                    </a:cubicBezTo>
                    <a:cubicBezTo>
                      <a:pt x="1219" y="1402"/>
                      <a:pt x="1219" y="1402"/>
                      <a:pt x="1219" y="1402"/>
                    </a:cubicBezTo>
                    <a:cubicBezTo>
                      <a:pt x="1227" y="1402"/>
                      <a:pt x="1234" y="1399"/>
                      <a:pt x="1240" y="1394"/>
                    </a:cubicBezTo>
                    <a:cubicBezTo>
                      <a:pt x="1898" y="736"/>
                      <a:pt x="1898" y="736"/>
                      <a:pt x="1898" y="736"/>
                    </a:cubicBezTo>
                    <a:cubicBezTo>
                      <a:pt x="1903" y="730"/>
                      <a:pt x="1907" y="723"/>
                      <a:pt x="1907" y="715"/>
                    </a:cubicBezTo>
                    <a:cubicBezTo>
                      <a:pt x="1907" y="30"/>
                      <a:pt x="1907" y="30"/>
                      <a:pt x="1907" y="30"/>
                    </a:cubicBezTo>
                    <a:cubicBezTo>
                      <a:pt x="1907" y="13"/>
                      <a:pt x="1893" y="0"/>
                      <a:pt x="187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1290" y="985"/>
                <a:ext cx="1651" cy="1860"/>
              </a:xfrm>
              <a:custGeom>
                <a:rect b="b" l="l" r="r" t="t"/>
                <a:pathLst>
                  <a:path extrusionOk="0" h="1860" w="1651">
                    <a:moveTo>
                      <a:pt x="0" y="1860"/>
                    </a:moveTo>
                    <a:lnTo>
                      <a:pt x="291" y="1860"/>
                    </a:lnTo>
                    <a:lnTo>
                      <a:pt x="523" y="1129"/>
                    </a:lnTo>
                    <a:lnTo>
                      <a:pt x="1651" y="0"/>
                    </a:lnTo>
                    <a:lnTo>
                      <a:pt x="1386" y="0"/>
                    </a:lnTo>
                    <a:lnTo>
                      <a:pt x="258" y="1129"/>
                    </a:lnTo>
                    <a:lnTo>
                      <a:pt x="0" y="1860"/>
                    </a:lnTo>
                    <a:close/>
                  </a:path>
                </a:pathLst>
              </a:custGeom>
              <a:solidFill>
                <a:srgbClr val="C6C5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4204" y="985"/>
                <a:ext cx="310" cy="2029"/>
              </a:xfrm>
              <a:custGeom>
                <a:rect b="b" l="l" r="r" t="t"/>
                <a:pathLst>
                  <a:path extrusionOk="0" h="857" w="131">
                    <a:moveTo>
                      <a:pt x="1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7"/>
                      <a:pt x="0" y="857"/>
                      <a:pt x="0" y="857"/>
                    </a:cubicBezTo>
                    <a:cubicBezTo>
                      <a:pt x="122" y="736"/>
                      <a:pt x="122" y="736"/>
                      <a:pt x="122" y="736"/>
                    </a:cubicBezTo>
                    <a:cubicBezTo>
                      <a:pt x="127" y="730"/>
                      <a:pt x="131" y="723"/>
                      <a:pt x="131" y="715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31" y="13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rgbClr val="C6C5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89"/>
                  <a:buFont typeface="Arial"/>
                  <a:buNone/>
                </a:pPr>
                <a:r>
                  <a:t/>
                </a:r>
                <a:endParaRPr b="0" i="0" sz="989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202" y="2759"/>
                <a:ext cx="2112" cy="142"/>
              </a:xfrm>
              <a:custGeom>
                <a:rect b="b" l="l" r="r" t="t"/>
                <a:pathLst>
                  <a:path extrusionOk="0" h="60" w="893">
                    <a:moveTo>
                      <a:pt x="863" y="60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14" y="60"/>
                      <a:pt x="0" y="47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863" y="0"/>
                      <a:pt x="863" y="0"/>
                      <a:pt x="863" y="0"/>
                    </a:cubicBezTo>
                    <a:cubicBezTo>
                      <a:pt x="879" y="0"/>
                      <a:pt x="893" y="14"/>
                      <a:pt x="893" y="30"/>
                    </a:cubicBezTo>
                    <a:cubicBezTo>
                      <a:pt x="893" y="47"/>
                      <a:pt x="879" y="60"/>
                      <a:pt x="863" y="6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3" y="209"/>
                <a:ext cx="629" cy="3472"/>
              </a:xfrm>
              <a:custGeom>
                <a:rect b="b" l="l" r="r" t="t"/>
                <a:pathLst>
                  <a:path extrusionOk="0" h="1468" w="266">
                    <a:moveTo>
                      <a:pt x="228" y="1269"/>
                    </a:moveTo>
                    <a:cubicBezTo>
                      <a:pt x="241" y="1269"/>
                      <a:pt x="254" y="1270"/>
                      <a:pt x="266" y="1272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66" y="14"/>
                      <a:pt x="253" y="0"/>
                      <a:pt x="236" y="0"/>
                    </a:cubicBezTo>
                    <a:cubicBezTo>
                      <a:pt x="106" y="0"/>
                      <a:pt x="0" y="106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15" y="1356"/>
                      <a:pt x="112" y="1269"/>
                      <a:pt x="228" y="12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1761" y="470"/>
                <a:ext cx="2131" cy="2114"/>
              </a:xfrm>
              <a:custGeom>
                <a:rect b="b" l="l" r="r" t="t"/>
                <a:pathLst>
                  <a:path extrusionOk="0" h="894" w="901">
                    <a:moveTo>
                      <a:pt x="889" y="189"/>
                    </a:moveTo>
                    <a:cubicBezTo>
                      <a:pt x="708" y="9"/>
                      <a:pt x="708" y="9"/>
                      <a:pt x="708" y="9"/>
                    </a:cubicBezTo>
                    <a:cubicBezTo>
                      <a:pt x="703" y="3"/>
                      <a:pt x="695" y="0"/>
                      <a:pt x="687" y="0"/>
                    </a:cubicBezTo>
                    <a:cubicBezTo>
                      <a:pt x="679" y="0"/>
                      <a:pt x="671" y="3"/>
                      <a:pt x="666" y="9"/>
                    </a:cubicBezTo>
                    <a:cubicBezTo>
                      <a:pt x="1" y="673"/>
                      <a:pt x="1" y="673"/>
                      <a:pt x="1" y="673"/>
                    </a:cubicBezTo>
                    <a:cubicBezTo>
                      <a:pt x="1" y="674"/>
                      <a:pt x="0" y="674"/>
                      <a:pt x="0" y="675"/>
                    </a:cubicBezTo>
                    <a:cubicBezTo>
                      <a:pt x="226" y="894"/>
                      <a:pt x="226" y="894"/>
                      <a:pt x="226" y="894"/>
                    </a:cubicBezTo>
                    <a:cubicBezTo>
                      <a:pt x="889" y="232"/>
                      <a:pt x="889" y="232"/>
                      <a:pt x="889" y="232"/>
                    </a:cubicBezTo>
                    <a:cubicBezTo>
                      <a:pt x="901" y="220"/>
                      <a:pt x="901" y="201"/>
                      <a:pt x="889" y="1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t/>
                </a:r>
                <a:endParaRPr b="0" i="0" sz="112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2099" y="775"/>
                <a:ext cx="1793" cy="1809"/>
              </a:xfrm>
              <a:custGeom>
                <a:rect b="b" l="l" r="r" t="t"/>
                <a:pathLst>
                  <a:path extrusionOk="0" h="765" w="758">
                    <a:moveTo>
                      <a:pt x="0" y="685"/>
                    </a:moveTo>
                    <a:cubicBezTo>
                      <a:pt x="83" y="765"/>
                      <a:pt x="83" y="765"/>
                      <a:pt x="83" y="765"/>
                    </a:cubicBezTo>
                    <a:cubicBezTo>
                      <a:pt x="746" y="103"/>
                      <a:pt x="746" y="103"/>
                      <a:pt x="746" y="103"/>
                    </a:cubicBezTo>
                    <a:cubicBezTo>
                      <a:pt x="758" y="91"/>
                      <a:pt x="758" y="72"/>
                      <a:pt x="746" y="60"/>
                    </a:cubicBezTo>
                    <a:cubicBezTo>
                      <a:pt x="686" y="0"/>
                      <a:pt x="686" y="0"/>
                      <a:pt x="686" y="0"/>
                    </a:cubicBez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1503" y="2066"/>
                <a:ext cx="792" cy="779"/>
              </a:xfrm>
              <a:custGeom>
                <a:rect b="b" l="l" r="r" t="t"/>
                <a:pathLst>
                  <a:path extrusionOk="0" h="329" w="335">
                    <a:moveTo>
                      <a:pt x="109" y="0"/>
                    </a:moveTo>
                    <a:cubicBezTo>
                      <a:pt x="106" y="3"/>
                      <a:pt x="104" y="6"/>
                      <a:pt x="103" y="10"/>
                    </a:cubicBezTo>
                    <a:cubicBezTo>
                      <a:pt x="4" y="289"/>
                      <a:pt x="4" y="289"/>
                      <a:pt x="4" y="289"/>
                    </a:cubicBezTo>
                    <a:cubicBezTo>
                      <a:pt x="0" y="300"/>
                      <a:pt x="3" y="312"/>
                      <a:pt x="11" y="320"/>
                    </a:cubicBezTo>
                    <a:cubicBezTo>
                      <a:pt x="17" y="326"/>
                      <a:pt x="25" y="329"/>
                      <a:pt x="33" y="329"/>
                    </a:cubicBezTo>
                    <a:cubicBezTo>
                      <a:pt x="36" y="329"/>
                      <a:pt x="39" y="328"/>
                      <a:pt x="43" y="327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7" y="227"/>
                      <a:pt x="331" y="223"/>
                      <a:pt x="335" y="21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1503" y="2395"/>
                <a:ext cx="792" cy="450"/>
              </a:xfrm>
              <a:custGeom>
                <a:rect b="b" l="l" r="r" t="t"/>
                <a:pathLst>
                  <a:path extrusionOk="0" h="190" w="335">
                    <a:moveTo>
                      <a:pt x="33" y="190"/>
                    </a:moveTo>
                    <a:cubicBezTo>
                      <a:pt x="36" y="190"/>
                      <a:pt x="39" y="189"/>
                      <a:pt x="43" y="188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27" y="88"/>
                      <a:pt x="331" y="84"/>
                      <a:pt x="335" y="8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0" y="161"/>
                      <a:pt x="3" y="173"/>
                      <a:pt x="11" y="181"/>
                    </a:cubicBezTo>
                    <a:cubicBezTo>
                      <a:pt x="17" y="187"/>
                      <a:pt x="25" y="190"/>
                      <a:pt x="33" y="190"/>
                    </a:cubicBezTo>
                    <a:close/>
                  </a:path>
                </a:pathLst>
              </a:custGeom>
              <a:solidFill>
                <a:srgbClr val="F7B08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503" y="2336"/>
                <a:ext cx="515" cy="509"/>
              </a:xfrm>
              <a:custGeom>
                <a:rect b="b" l="l" r="r" t="t"/>
                <a:pathLst>
                  <a:path extrusionOk="0" h="215" w="218">
                    <a:moveTo>
                      <a:pt x="33" y="215"/>
                    </a:moveTo>
                    <a:cubicBezTo>
                      <a:pt x="36" y="215"/>
                      <a:pt x="39" y="214"/>
                      <a:pt x="43" y="213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4" y="175"/>
                      <a:pt x="4" y="175"/>
                      <a:pt x="4" y="175"/>
                    </a:cubicBezTo>
                    <a:cubicBezTo>
                      <a:pt x="0" y="186"/>
                      <a:pt x="3" y="198"/>
                      <a:pt x="11" y="206"/>
                    </a:cubicBezTo>
                    <a:cubicBezTo>
                      <a:pt x="17" y="212"/>
                      <a:pt x="25" y="215"/>
                      <a:pt x="33" y="21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1503" y="2494"/>
                <a:ext cx="515" cy="351"/>
              </a:xfrm>
              <a:custGeom>
                <a:rect b="b" l="l" r="r" t="t"/>
                <a:pathLst>
                  <a:path extrusionOk="0" h="148" w="218">
                    <a:moveTo>
                      <a:pt x="134" y="0"/>
                    </a:moveTo>
                    <a:cubicBezTo>
                      <a:pt x="29" y="38"/>
                      <a:pt x="29" y="38"/>
                      <a:pt x="29" y="3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0" y="119"/>
                      <a:pt x="3" y="131"/>
                      <a:pt x="11" y="139"/>
                    </a:cubicBezTo>
                    <a:cubicBezTo>
                      <a:pt x="17" y="145"/>
                      <a:pt x="25" y="148"/>
                      <a:pt x="33" y="148"/>
                    </a:cubicBezTo>
                    <a:cubicBezTo>
                      <a:pt x="36" y="148"/>
                      <a:pt x="39" y="147"/>
                      <a:pt x="43" y="146"/>
                    </a:cubicBezTo>
                    <a:cubicBezTo>
                      <a:pt x="218" y="84"/>
                      <a:pt x="218" y="84"/>
                      <a:pt x="218" y="84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3286" y="231"/>
                <a:ext cx="828" cy="837"/>
              </a:xfrm>
              <a:custGeom>
                <a:rect b="b" l="l" r="r" t="t"/>
                <a:pathLst>
                  <a:path extrusionOk="0" h="354" w="350">
                    <a:moveTo>
                      <a:pt x="341" y="192"/>
                    </a:moveTo>
                    <a:cubicBezTo>
                      <a:pt x="161" y="12"/>
                      <a:pt x="161" y="12"/>
                      <a:pt x="161" y="12"/>
                    </a:cubicBezTo>
                    <a:cubicBezTo>
                      <a:pt x="149" y="0"/>
                      <a:pt x="130" y="0"/>
                      <a:pt x="118" y="1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223" y="354"/>
                      <a:pt x="223" y="354"/>
                      <a:pt x="223" y="354"/>
                    </a:cubicBezTo>
                    <a:cubicBezTo>
                      <a:pt x="341" y="235"/>
                      <a:pt x="341" y="235"/>
                      <a:pt x="341" y="235"/>
                    </a:cubicBezTo>
                    <a:cubicBezTo>
                      <a:pt x="347" y="229"/>
                      <a:pt x="350" y="222"/>
                      <a:pt x="350" y="214"/>
                    </a:cubicBezTo>
                    <a:cubicBezTo>
                      <a:pt x="350" y="206"/>
                      <a:pt x="347" y="198"/>
                      <a:pt x="341" y="1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620" y="543"/>
                <a:ext cx="494" cy="525"/>
              </a:xfrm>
              <a:custGeom>
                <a:rect b="b" l="l" r="r" t="t"/>
                <a:pathLst>
                  <a:path extrusionOk="0" h="222" w="209">
                    <a:moveTo>
                      <a:pt x="0" y="140"/>
                    </a:moveTo>
                    <a:cubicBezTo>
                      <a:pt x="28" y="169"/>
                      <a:pt x="28" y="169"/>
                      <a:pt x="28" y="169"/>
                    </a:cubicBezTo>
                    <a:cubicBezTo>
                      <a:pt x="82" y="222"/>
                      <a:pt x="82" y="222"/>
                      <a:pt x="82" y="222"/>
                    </a:cubicBezTo>
                    <a:cubicBezTo>
                      <a:pt x="200" y="103"/>
                      <a:pt x="200" y="103"/>
                      <a:pt x="200" y="103"/>
                    </a:cubicBezTo>
                    <a:cubicBezTo>
                      <a:pt x="206" y="97"/>
                      <a:pt x="209" y="90"/>
                      <a:pt x="209" y="82"/>
                    </a:cubicBezTo>
                    <a:cubicBezTo>
                      <a:pt x="209" y="74"/>
                      <a:pt x="206" y="66"/>
                      <a:pt x="200" y="60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16" y="4"/>
                <a:ext cx="832" cy="832"/>
              </a:xfrm>
              <a:custGeom>
                <a:rect b="b" l="l" r="r" t="t"/>
                <a:pathLst>
                  <a:path extrusionOk="0" h="352" w="352">
                    <a:moveTo>
                      <a:pt x="325" y="121"/>
                    </a:moveTo>
                    <a:cubicBezTo>
                      <a:pt x="232" y="27"/>
                      <a:pt x="232" y="27"/>
                      <a:pt x="232" y="27"/>
                    </a:cubicBezTo>
                    <a:cubicBezTo>
                      <a:pt x="215" y="10"/>
                      <a:pt x="192" y="0"/>
                      <a:pt x="167" y="0"/>
                    </a:cubicBezTo>
                    <a:cubicBezTo>
                      <a:pt x="143" y="0"/>
                      <a:pt x="120" y="10"/>
                      <a:pt x="102" y="2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23" y="352"/>
                      <a:pt x="223" y="352"/>
                      <a:pt x="223" y="352"/>
                    </a:cubicBezTo>
                    <a:cubicBezTo>
                      <a:pt x="255" y="320"/>
                      <a:pt x="255" y="320"/>
                      <a:pt x="255" y="320"/>
                    </a:cubicBezTo>
                    <a:cubicBezTo>
                      <a:pt x="325" y="250"/>
                      <a:pt x="325" y="250"/>
                      <a:pt x="325" y="250"/>
                    </a:cubicBezTo>
                    <a:cubicBezTo>
                      <a:pt x="343" y="233"/>
                      <a:pt x="352" y="210"/>
                      <a:pt x="352" y="185"/>
                    </a:cubicBezTo>
                    <a:cubicBezTo>
                      <a:pt x="352" y="161"/>
                      <a:pt x="343" y="138"/>
                      <a:pt x="325" y="12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16" y="309"/>
                <a:ext cx="156" cy="158"/>
              </a:xfrm>
              <a:custGeom>
                <a:rect b="b" l="l" r="r" t="t"/>
                <a:pathLst>
                  <a:path extrusionOk="0" h="158" w="156">
                    <a:moveTo>
                      <a:pt x="0" y="0"/>
                    </a:moveTo>
                    <a:lnTo>
                      <a:pt x="0" y="2"/>
                    </a:lnTo>
                    <a:lnTo>
                      <a:pt x="156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D6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852" y="115"/>
                <a:ext cx="496" cy="721"/>
              </a:xfrm>
              <a:custGeom>
                <a:rect b="b" l="l" r="r" t="t"/>
                <a:pathLst>
                  <a:path extrusionOk="0" h="305" w="210">
                    <a:moveTo>
                      <a:pt x="183" y="74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22" y="16"/>
                      <a:pt x="128" y="35"/>
                      <a:pt x="128" y="56"/>
                    </a:cubicBezTo>
                    <a:cubicBezTo>
                      <a:pt x="128" y="80"/>
                      <a:pt x="119" y="104"/>
                      <a:pt x="101" y="121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113" y="273"/>
                      <a:pt x="113" y="273"/>
                      <a:pt x="113" y="273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201" y="186"/>
                      <a:pt x="210" y="163"/>
                      <a:pt x="210" y="138"/>
                    </a:cubicBezTo>
                    <a:cubicBezTo>
                      <a:pt x="210" y="114"/>
                      <a:pt x="201" y="91"/>
                      <a:pt x="183" y="7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2279" y="2265"/>
                <a:ext cx="2568" cy="2568"/>
              </a:xfrm>
              <a:custGeom>
                <a:rect b="b" l="l" r="r" t="t"/>
                <a:pathLst>
                  <a:path extrusionOk="0" h="1086" w="1086">
                    <a:moveTo>
                      <a:pt x="1067" y="4"/>
                    </a:moveTo>
                    <a:cubicBezTo>
                      <a:pt x="1056" y="0"/>
                      <a:pt x="1043" y="2"/>
                      <a:pt x="1035" y="11"/>
                    </a:cubicBezTo>
                    <a:cubicBezTo>
                      <a:pt x="11" y="1034"/>
                      <a:pt x="11" y="1034"/>
                      <a:pt x="11" y="1034"/>
                    </a:cubicBezTo>
                    <a:cubicBezTo>
                      <a:pt x="3" y="1043"/>
                      <a:pt x="0" y="1056"/>
                      <a:pt x="5" y="1067"/>
                    </a:cubicBezTo>
                    <a:cubicBezTo>
                      <a:pt x="9" y="1078"/>
                      <a:pt x="20" y="1086"/>
                      <a:pt x="33" y="1086"/>
                    </a:cubicBezTo>
                    <a:cubicBezTo>
                      <a:pt x="1056" y="1086"/>
                      <a:pt x="1056" y="1086"/>
                      <a:pt x="1056" y="1086"/>
                    </a:cubicBezTo>
                    <a:cubicBezTo>
                      <a:pt x="1073" y="1086"/>
                      <a:pt x="1086" y="1072"/>
                      <a:pt x="1086" y="1056"/>
                    </a:cubicBezTo>
                    <a:cubicBezTo>
                      <a:pt x="1086" y="32"/>
                      <a:pt x="1086" y="32"/>
                      <a:pt x="1086" y="32"/>
                    </a:cubicBezTo>
                    <a:cubicBezTo>
                      <a:pt x="1086" y="20"/>
                      <a:pt x="1079" y="9"/>
                      <a:pt x="1067" y="4"/>
                    </a:cubicBezTo>
                    <a:close/>
                    <a:moveTo>
                      <a:pt x="510" y="843"/>
                    </a:moveTo>
                    <a:cubicBezTo>
                      <a:pt x="839" y="514"/>
                      <a:pt x="839" y="514"/>
                      <a:pt x="839" y="514"/>
                    </a:cubicBezTo>
                    <a:cubicBezTo>
                      <a:pt x="839" y="843"/>
                      <a:pt x="839" y="843"/>
                      <a:pt x="839" y="843"/>
                    </a:cubicBezTo>
                    <a:lnTo>
                      <a:pt x="510" y="8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4540" y="2265"/>
                <a:ext cx="308" cy="2568"/>
              </a:xfrm>
              <a:custGeom>
                <a:rect b="b" l="l" r="r" t="t"/>
                <a:pathLst>
                  <a:path extrusionOk="0" h="1086" w="130">
                    <a:moveTo>
                      <a:pt x="111" y="4"/>
                    </a:moveTo>
                    <a:cubicBezTo>
                      <a:pt x="100" y="0"/>
                      <a:pt x="87" y="2"/>
                      <a:pt x="79" y="1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86"/>
                      <a:pt x="0" y="1086"/>
                      <a:pt x="0" y="1086"/>
                    </a:cubicBezTo>
                    <a:cubicBezTo>
                      <a:pt x="100" y="1086"/>
                      <a:pt x="100" y="1086"/>
                      <a:pt x="100" y="1086"/>
                    </a:cubicBezTo>
                    <a:cubicBezTo>
                      <a:pt x="117" y="1086"/>
                      <a:pt x="130" y="1072"/>
                      <a:pt x="130" y="1056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20"/>
                      <a:pt x="123" y="9"/>
                      <a:pt x="111" y="4"/>
                    </a:cubicBezTo>
                    <a:close/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4502" y="3140"/>
                <a:ext cx="346" cy="142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4502" y="3497"/>
                <a:ext cx="346" cy="142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4502" y="3852"/>
                <a:ext cx="346" cy="145"/>
              </a:xfrm>
              <a:custGeom>
                <a:rect b="b" l="l" r="r" t="t"/>
                <a:pathLst>
                  <a:path extrusionOk="0" h="61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0" y="61"/>
                    </a:cubicBezTo>
                    <a:cubicBezTo>
                      <a:pt x="146" y="61"/>
                      <a:pt x="146" y="61"/>
                      <a:pt x="146" y="61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02" y="4210"/>
                <a:ext cx="346" cy="141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58" name="Google Shape;558;p5"/>
          <p:cNvGrpSpPr/>
          <p:nvPr/>
        </p:nvGrpSpPr>
        <p:grpSpPr>
          <a:xfrm>
            <a:off x="282342" y="3666225"/>
            <a:ext cx="978600" cy="978600"/>
            <a:chOff x="9085901" y="1182883"/>
            <a:chExt cx="978600" cy="978600"/>
          </a:xfrm>
        </p:grpSpPr>
        <p:sp>
          <p:nvSpPr>
            <p:cNvPr id="559" name="Google Shape;559;p5"/>
            <p:cNvSpPr/>
            <p:nvPr/>
          </p:nvSpPr>
          <p:spPr>
            <a:xfrm>
              <a:off x="9085901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0" name="Google Shape;560;p5"/>
            <p:cNvGrpSpPr/>
            <p:nvPr/>
          </p:nvGrpSpPr>
          <p:grpSpPr>
            <a:xfrm>
              <a:off x="9308492" y="1405474"/>
              <a:ext cx="533273" cy="533350"/>
              <a:chOff x="4" y="3"/>
              <a:chExt cx="4844" cy="4845"/>
            </a:xfrm>
          </p:grpSpPr>
          <p:sp>
            <p:nvSpPr>
              <p:cNvPr id="561" name="Google Shape;561;p5"/>
              <p:cNvSpPr/>
              <p:nvPr/>
            </p:nvSpPr>
            <p:spPr>
              <a:xfrm>
                <a:off x="1173" y="1756"/>
                <a:ext cx="2507" cy="1920"/>
              </a:xfrm>
              <a:custGeom>
                <a:rect b="b" l="l" r="r" t="t"/>
                <a:pathLst>
                  <a:path extrusionOk="0" h="812" w="1060">
                    <a:moveTo>
                      <a:pt x="0" y="0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488"/>
                      <a:pt x="237" y="812"/>
                      <a:pt x="530" y="812"/>
                    </a:cubicBezTo>
                    <a:cubicBezTo>
                      <a:pt x="823" y="812"/>
                      <a:pt x="1060" y="488"/>
                      <a:pt x="1060" y="177"/>
                    </a:cubicBezTo>
                    <a:cubicBezTo>
                      <a:pt x="1060" y="0"/>
                      <a:pt x="1060" y="0"/>
                      <a:pt x="10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5"/>
                  <a:buFont typeface="Arial"/>
                  <a:buNone/>
                </a:pPr>
                <a:r>
                  <a:t/>
                </a:r>
                <a:endParaRPr b="0" i="0" sz="85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007" y="3"/>
                <a:ext cx="2838" cy="1752"/>
              </a:xfrm>
              <a:custGeom>
                <a:rect b="b" l="l" r="r" t="t"/>
                <a:pathLst>
                  <a:path extrusionOk="0" h="741" w="1200">
                    <a:moveTo>
                      <a:pt x="741" y="106"/>
                    </a:moveTo>
                    <a:cubicBezTo>
                      <a:pt x="741" y="70"/>
                      <a:pt x="741" y="70"/>
                      <a:pt x="741" y="70"/>
                    </a:cubicBezTo>
                    <a:cubicBezTo>
                      <a:pt x="741" y="32"/>
                      <a:pt x="709" y="0"/>
                      <a:pt x="671" y="0"/>
                    </a:cubicBezTo>
                    <a:cubicBezTo>
                      <a:pt x="529" y="0"/>
                      <a:pt x="529" y="0"/>
                      <a:pt x="529" y="0"/>
                    </a:cubicBezTo>
                    <a:cubicBezTo>
                      <a:pt x="491" y="0"/>
                      <a:pt x="459" y="32"/>
                      <a:pt x="459" y="70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194" y="169"/>
                      <a:pt x="0" y="388"/>
                      <a:pt x="0" y="671"/>
                    </a:cubicBezTo>
                    <a:cubicBezTo>
                      <a:pt x="0" y="741"/>
                      <a:pt x="0" y="741"/>
                      <a:pt x="0" y="741"/>
                    </a:cubicBezTo>
                    <a:cubicBezTo>
                      <a:pt x="1200" y="741"/>
                      <a:pt x="1200" y="741"/>
                      <a:pt x="1200" y="741"/>
                    </a:cubicBezTo>
                    <a:cubicBezTo>
                      <a:pt x="1200" y="671"/>
                      <a:pt x="1200" y="671"/>
                      <a:pt x="1200" y="671"/>
                    </a:cubicBezTo>
                    <a:cubicBezTo>
                      <a:pt x="1200" y="388"/>
                      <a:pt x="1006" y="169"/>
                      <a:pt x="741" y="10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678" y="254"/>
                <a:ext cx="167" cy="416"/>
              </a:xfrm>
              <a:custGeom>
                <a:rect b="b" l="l" r="r" t="t"/>
                <a:pathLst>
                  <a:path extrusionOk="0" h="176" w="71">
                    <a:moveTo>
                      <a:pt x="35" y="176"/>
                    </a:moveTo>
                    <a:cubicBezTo>
                      <a:pt x="14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56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6" y="176"/>
                      <a:pt x="35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2008" y="254"/>
                <a:ext cx="168" cy="416"/>
              </a:xfrm>
              <a:custGeom>
                <a:rect b="b" l="l" r="r" t="t"/>
                <a:pathLst>
                  <a:path extrusionOk="0" h="176" w="71">
                    <a:moveTo>
                      <a:pt x="36" y="176"/>
                    </a:moveTo>
                    <a:cubicBezTo>
                      <a:pt x="15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5" y="0"/>
                      <a:pt x="36" y="0"/>
                    </a:cubicBezTo>
                    <a:cubicBezTo>
                      <a:pt x="57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7" y="176"/>
                      <a:pt x="36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757" y="1673"/>
                <a:ext cx="3339" cy="168"/>
              </a:xfrm>
              <a:custGeom>
                <a:rect b="b" l="l" r="r" t="t"/>
                <a:pathLst>
                  <a:path extrusionOk="0" h="71" w="1412">
                    <a:moveTo>
                      <a:pt x="1377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4" y="71"/>
                      <a:pt x="0" y="56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1377" y="0"/>
                      <a:pt x="1377" y="0"/>
                      <a:pt x="1377" y="0"/>
                    </a:cubicBezTo>
                    <a:cubicBezTo>
                      <a:pt x="1398" y="0"/>
                      <a:pt x="1412" y="14"/>
                      <a:pt x="1412" y="35"/>
                    </a:cubicBezTo>
                    <a:cubicBezTo>
                      <a:pt x="1412" y="56"/>
                      <a:pt x="1398" y="71"/>
                      <a:pt x="1377" y="71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2093" y="3677"/>
                <a:ext cx="667" cy="752"/>
              </a:xfrm>
              <a:custGeom>
                <a:rect b="b" l="l" r="r" t="t"/>
                <a:pathLst>
                  <a:path extrusionOk="0" h="752" w="667">
                    <a:moveTo>
                      <a:pt x="667" y="752"/>
                    </a:moveTo>
                    <a:lnTo>
                      <a:pt x="0" y="752"/>
                    </a:lnTo>
                    <a:lnTo>
                      <a:pt x="334" y="0"/>
                    </a:lnTo>
                    <a:lnTo>
                      <a:pt x="667" y="752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2008" y="4429"/>
                <a:ext cx="837" cy="419"/>
              </a:xfrm>
              <a:custGeom>
                <a:rect b="b" l="l" r="r" t="t"/>
                <a:pathLst>
                  <a:path extrusionOk="0" h="419" w="837">
                    <a:moveTo>
                      <a:pt x="0" y="419"/>
                    </a:moveTo>
                    <a:lnTo>
                      <a:pt x="85" y="0"/>
                    </a:lnTo>
                    <a:lnTo>
                      <a:pt x="752" y="0"/>
                    </a:lnTo>
                    <a:lnTo>
                      <a:pt x="837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1424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46" y="3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83" y="529"/>
                      <a:pt x="283" y="529"/>
                      <a:pt x="283" y="529"/>
                    </a:cubicBezTo>
                    <a:cubicBezTo>
                      <a:pt x="424" y="211"/>
                      <a:pt x="424" y="211"/>
                      <a:pt x="424" y="211"/>
                    </a:cubicBezTo>
                    <a:cubicBezTo>
                      <a:pt x="276" y="211"/>
                      <a:pt x="142" y="127"/>
                      <a:pt x="46" y="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427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378" y="3"/>
                    </a:moveTo>
                    <a:cubicBezTo>
                      <a:pt x="282" y="127"/>
                      <a:pt x="148" y="211"/>
                      <a:pt x="0" y="211"/>
                    </a:cubicBezTo>
                    <a:cubicBezTo>
                      <a:pt x="141" y="529"/>
                      <a:pt x="141" y="529"/>
                      <a:pt x="141" y="529"/>
                    </a:cubicBezTo>
                    <a:cubicBezTo>
                      <a:pt x="424" y="141"/>
                      <a:pt x="424" y="141"/>
                      <a:pt x="424" y="141"/>
                    </a:cubicBezTo>
                    <a:cubicBezTo>
                      <a:pt x="388" y="0"/>
                      <a:pt x="388" y="0"/>
                      <a:pt x="388" y="0"/>
                    </a:cubicBezTo>
                    <a:lnTo>
                      <a:pt x="378" y="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2760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798" y="202"/>
                    </a:moveTo>
                    <a:cubicBezTo>
                      <a:pt x="604" y="99"/>
                      <a:pt x="417" y="22"/>
                      <a:pt x="24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36" y="495"/>
                      <a:pt x="36" y="495"/>
                      <a:pt x="36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883" y="495"/>
                      <a:pt x="883" y="495"/>
                      <a:pt x="883" y="495"/>
                    </a:cubicBezTo>
                    <a:cubicBezTo>
                      <a:pt x="883" y="343"/>
                      <a:pt x="883" y="343"/>
                      <a:pt x="883" y="343"/>
                    </a:cubicBezTo>
                    <a:cubicBezTo>
                      <a:pt x="883" y="283"/>
                      <a:pt x="851" y="230"/>
                      <a:pt x="798" y="202"/>
                    </a:cubicBezTo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4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653" y="0"/>
                    </a:moveTo>
                    <a:cubicBezTo>
                      <a:pt x="636" y="0"/>
                      <a:pt x="636" y="0"/>
                      <a:pt x="636" y="0"/>
                    </a:cubicBezTo>
                    <a:cubicBezTo>
                      <a:pt x="466" y="22"/>
                      <a:pt x="279" y="99"/>
                      <a:pt x="85" y="202"/>
                    </a:cubicBezTo>
                    <a:cubicBezTo>
                      <a:pt x="32" y="230"/>
                      <a:pt x="0" y="283"/>
                      <a:pt x="0" y="343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847" y="495"/>
                      <a:pt x="847" y="495"/>
                      <a:pt x="847" y="495"/>
                    </a:cubicBezTo>
                    <a:cubicBezTo>
                      <a:pt x="883" y="318"/>
                      <a:pt x="883" y="318"/>
                      <a:pt x="883" y="318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206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0" y="205"/>
                    </a:moveTo>
                    <a:cubicBezTo>
                      <a:pt x="269" y="258"/>
                      <a:pt x="269" y="258"/>
                      <a:pt x="269" y="258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28" y="49"/>
                      <a:pt x="53" y="120"/>
                      <a:pt x="0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3011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269" y="205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41" y="49"/>
                      <a:pt x="216" y="120"/>
                      <a:pt x="269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74" name="Google Shape;574;p5"/>
          <p:cNvGrpSpPr/>
          <p:nvPr/>
        </p:nvGrpSpPr>
        <p:grpSpPr>
          <a:xfrm>
            <a:off x="265178" y="5195518"/>
            <a:ext cx="978600" cy="978600"/>
            <a:chOff x="6336666" y="3814170"/>
            <a:chExt cx="978600" cy="978600"/>
          </a:xfrm>
        </p:grpSpPr>
        <p:sp>
          <p:nvSpPr>
            <p:cNvPr id="575" name="Google Shape;575;p5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76" name="Google Shape;576;p5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577" name="Google Shape;577;p5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6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602" name="Google Shape;602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03" name="Google Shape;603;p6"/>
            <p:cNvSpPr txBox="1"/>
            <p:nvPr/>
          </p:nvSpPr>
          <p:spPr>
            <a:xfrm>
              <a:off x="5751207" y="3112015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CONVERT ADMIN BUILDING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INTO DISTRICT DAEP CENTER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04" name="Google Shape;604;p6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5" name="Google Shape;605;p6"/>
          <p:cNvSpPr txBox="1"/>
          <p:nvPr/>
        </p:nvSpPr>
        <p:spPr>
          <a:xfrm>
            <a:off x="960922" y="241629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DISTRICT DAEP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06" name="Google Shape;606;p6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607" name="Google Shape;607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08" name="Google Shape;608;p6"/>
            <p:cNvSpPr txBox="1"/>
            <p:nvPr/>
          </p:nvSpPr>
          <p:spPr>
            <a:xfrm>
              <a:off x="5745982" y="3085948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REPLACE 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AGING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”RED BARN” FIELDHOUSE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09" name="Google Shape;609;p6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0" name="Google Shape;610;p6"/>
          <p:cNvSpPr txBox="1"/>
          <p:nvPr/>
        </p:nvSpPr>
        <p:spPr>
          <a:xfrm>
            <a:off x="981516" y="392790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COUGAR STADIUM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1" name="Google Shape;611;p6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612" name="Google Shape;612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13" name="Google Shape;613;p6"/>
            <p:cNvSpPr txBox="1"/>
            <p:nvPr/>
          </p:nvSpPr>
          <p:spPr>
            <a:xfrm>
              <a:off x="5592471" y="3085948"/>
              <a:ext cx="48351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PREPARATIONS 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TO BRING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KINDER STUDENTS TO CES, NES, BES &amp; DES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14" name="Google Shape;614;p6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5" name="Google Shape;615;p6"/>
          <p:cNvSpPr txBox="1"/>
          <p:nvPr/>
        </p:nvSpPr>
        <p:spPr>
          <a:xfrm>
            <a:off x="981516" y="545695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ELEMENTARY MAINTENANCE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6" name="Google Shape;616;p6"/>
          <p:cNvGrpSpPr/>
          <p:nvPr/>
        </p:nvGrpSpPr>
        <p:grpSpPr>
          <a:xfrm>
            <a:off x="262273" y="2068599"/>
            <a:ext cx="978600" cy="978600"/>
            <a:chOff x="6336666" y="1182883"/>
            <a:chExt cx="978600" cy="978600"/>
          </a:xfrm>
        </p:grpSpPr>
        <p:sp>
          <p:nvSpPr>
            <p:cNvPr id="617" name="Google Shape;617;p6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18" name="Google Shape;618;p6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619" name="Google Shape;619;p6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25" name="Google Shape;625;p6"/>
          <p:cNvGrpSpPr/>
          <p:nvPr/>
        </p:nvGrpSpPr>
        <p:grpSpPr>
          <a:xfrm>
            <a:off x="277716" y="3647013"/>
            <a:ext cx="978600" cy="978600"/>
            <a:chOff x="6336666" y="3814170"/>
            <a:chExt cx="978600" cy="978600"/>
          </a:xfrm>
        </p:grpSpPr>
        <p:sp>
          <p:nvSpPr>
            <p:cNvPr id="626" name="Google Shape;626;p6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27" name="Google Shape;627;p6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628" name="Google Shape;628;p6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47" name="Google Shape;647;p6"/>
          <p:cNvGrpSpPr/>
          <p:nvPr/>
        </p:nvGrpSpPr>
        <p:grpSpPr>
          <a:xfrm>
            <a:off x="262273" y="5178115"/>
            <a:ext cx="978600" cy="978600"/>
            <a:chOff x="9085901" y="1182883"/>
            <a:chExt cx="978600" cy="978600"/>
          </a:xfrm>
        </p:grpSpPr>
        <p:sp>
          <p:nvSpPr>
            <p:cNvPr id="648" name="Google Shape;648;p6"/>
            <p:cNvSpPr/>
            <p:nvPr/>
          </p:nvSpPr>
          <p:spPr>
            <a:xfrm>
              <a:off x="9085901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49" name="Google Shape;649;p6"/>
            <p:cNvGrpSpPr/>
            <p:nvPr/>
          </p:nvGrpSpPr>
          <p:grpSpPr>
            <a:xfrm>
              <a:off x="9308492" y="1405474"/>
              <a:ext cx="533306" cy="533350"/>
              <a:chOff x="4" y="3"/>
              <a:chExt cx="4844" cy="4845"/>
            </a:xfrm>
          </p:grpSpPr>
          <p:sp>
            <p:nvSpPr>
              <p:cNvPr id="650" name="Google Shape;650;p6"/>
              <p:cNvSpPr/>
              <p:nvPr/>
            </p:nvSpPr>
            <p:spPr>
              <a:xfrm>
                <a:off x="1173" y="1756"/>
                <a:ext cx="2507" cy="1920"/>
              </a:xfrm>
              <a:custGeom>
                <a:rect b="b" l="l" r="r" t="t"/>
                <a:pathLst>
                  <a:path extrusionOk="0" h="812" w="1060">
                    <a:moveTo>
                      <a:pt x="0" y="0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488"/>
                      <a:pt x="237" y="812"/>
                      <a:pt x="530" y="812"/>
                    </a:cubicBezTo>
                    <a:cubicBezTo>
                      <a:pt x="823" y="812"/>
                      <a:pt x="1060" y="488"/>
                      <a:pt x="1060" y="177"/>
                    </a:cubicBezTo>
                    <a:cubicBezTo>
                      <a:pt x="1060" y="0"/>
                      <a:pt x="1060" y="0"/>
                      <a:pt x="10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5"/>
                  <a:buFont typeface="Arial"/>
                  <a:buNone/>
                </a:pPr>
                <a:r>
                  <a:t/>
                </a:r>
                <a:endParaRPr b="0" i="0" sz="85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1007" y="3"/>
                <a:ext cx="2838" cy="1752"/>
              </a:xfrm>
              <a:custGeom>
                <a:rect b="b" l="l" r="r" t="t"/>
                <a:pathLst>
                  <a:path extrusionOk="0" h="741" w="1200">
                    <a:moveTo>
                      <a:pt x="741" y="106"/>
                    </a:moveTo>
                    <a:cubicBezTo>
                      <a:pt x="741" y="70"/>
                      <a:pt x="741" y="70"/>
                      <a:pt x="741" y="70"/>
                    </a:cubicBezTo>
                    <a:cubicBezTo>
                      <a:pt x="741" y="32"/>
                      <a:pt x="709" y="0"/>
                      <a:pt x="671" y="0"/>
                    </a:cubicBezTo>
                    <a:cubicBezTo>
                      <a:pt x="529" y="0"/>
                      <a:pt x="529" y="0"/>
                      <a:pt x="529" y="0"/>
                    </a:cubicBezTo>
                    <a:cubicBezTo>
                      <a:pt x="491" y="0"/>
                      <a:pt x="459" y="32"/>
                      <a:pt x="459" y="70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194" y="169"/>
                      <a:pt x="0" y="388"/>
                      <a:pt x="0" y="671"/>
                    </a:cubicBezTo>
                    <a:cubicBezTo>
                      <a:pt x="0" y="741"/>
                      <a:pt x="0" y="741"/>
                      <a:pt x="0" y="741"/>
                    </a:cubicBezTo>
                    <a:cubicBezTo>
                      <a:pt x="1200" y="741"/>
                      <a:pt x="1200" y="741"/>
                      <a:pt x="1200" y="741"/>
                    </a:cubicBezTo>
                    <a:cubicBezTo>
                      <a:pt x="1200" y="671"/>
                      <a:pt x="1200" y="671"/>
                      <a:pt x="1200" y="671"/>
                    </a:cubicBezTo>
                    <a:cubicBezTo>
                      <a:pt x="1200" y="388"/>
                      <a:pt x="1006" y="169"/>
                      <a:pt x="741" y="10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2678" y="254"/>
                <a:ext cx="167" cy="416"/>
              </a:xfrm>
              <a:custGeom>
                <a:rect b="b" l="l" r="r" t="t"/>
                <a:pathLst>
                  <a:path extrusionOk="0" h="176" w="71">
                    <a:moveTo>
                      <a:pt x="35" y="176"/>
                    </a:moveTo>
                    <a:cubicBezTo>
                      <a:pt x="14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56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6" y="176"/>
                      <a:pt x="35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2008" y="254"/>
                <a:ext cx="168" cy="416"/>
              </a:xfrm>
              <a:custGeom>
                <a:rect b="b" l="l" r="r" t="t"/>
                <a:pathLst>
                  <a:path extrusionOk="0" h="176" w="71">
                    <a:moveTo>
                      <a:pt x="36" y="176"/>
                    </a:moveTo>
                    <a:cubicBezTo>
                      <a:pt x="15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5" y="0"/>
                      <a:pt x="36" y="0"/>
                    </a:cubicBezTo>
                    <a:cubicBezTo>
                      <a:pt x="57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7" y="176"/>
                      <a:pt x="36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757" y="1673"/>
                <a:ext cx="3339" cy="168"/>
              </a:xfrm>
              <a:custGeom>
                <a:rect b="b" l="l" r="r" t="t"/>
                <a:pathLst>
                  <a:path extrusionOk="0" h="71" w="1412">
                    <a:moveTo>
                      <a:pt x="1377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4" y="71"/>
                      <a:pt x="0" y="56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1377" y="0"/>
                      <a:pt x="1377" y="0"/>
                      <a:pt x="1377" y="0"/>
                    </a:cubicBezTo>
                    <a:cubicBezTo>
                      <a:pt x="1398" y="0"/>
                      <a:pt x="1412" y="14"/>
                      <a:pt x="1412" y="35"/>
                    </a:cubicBezTo>
                    <a:cubicBezTo>
                      <a:pt x="1412" y="56"/>
                      <a:pt x="1398" y="71"/>
                      <a:pt x="1377" y="71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2093" y="3677"/>
                <a:ext cx="667" cy="752"/>
              </a:xfrm>
              <a:custGeom>
                <a:rect b="b" l="l" r="r" t="t"/>
                <a:pathLst>
                  <a:path extrusionOk="0" h="752" w="667">
                    <a:moveTo>
                      <a:pt x="667" y="752"/>
                    </a:moveTo>
                    <a:lnTo>
                      <a:pt x="0" y="752"/>
                    </a:lnTo>
                    <a:lnTo>
                      <a:pt x="334" y="0"/>
                    </a:lnTo>
                    <a:lnTo>
                      <a:pt x="667" y="752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2008" y="4429"/>
                <a:ext cx="837" cy="419"/>
              </a:xfrm>
              <a:custGeom>
                <a:rect b="b" l="l" r="r" t="t"/>
                <a:pathLst>
                  <a:path extrusionOk="0" h="419" w="837">
                    <a:moveTo>
                      <a:pt x="0" y="419"/>
                    </a:moveTo>
                    <a:lnTo>
                      <a:pt x="85" y="0"/>
                    </a:lnTo>
                    <a:lnTo>
                      <a:pt x="752" y="0"/>
                    </a:lnTo>
                    <a:lnTo>
                      <a:pt x="837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1424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46" y="3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83" y="529"/>
                      <a:pt x="283" y="529"/>
                      <a:pt x="283" y="529"/>
                    </a:cubicBezTo>
                    <a:cubicBezTo>
                      <a:pt x="424" y="211"/>
                      <a:pt x="424" y="211"/>
                      <a:pt x="424" y="211"/>
                    </a:cubicBezTo>
                    <a:cubicBezTo>
                      <a:pt x="276" y="211"/>
                      <a:pt x="142" y="127"/>
                      <a:pt x="46" y="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2427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378" y="3"/>
                    </a:moveTo>
                    <a:cubicBezTo>
                      <a:pt x="282" y="127"/>
                      <a:pt x="148" y="211"/>
                      <a:pt x="0" y="211"/>
                    </a:cubicBezTo>
                    <a:cubicBezTo>
                      <a:pt x="141" y="529"/>
                      <a:pt x="141" y="529"/>
                      <a:pt x="141" y="529"/>
                    </a:cubicBezTo>
                    <a:cubicBezTo>
                      <a:pt x="424" y="141"/>
                      <a:pt x="424" y="141"/>
                      <a:pt x="424" y="141"/>
                    </a:cubicBezTo>
                    <a:cubicBezTo>
                      <a:pt x="388" y="0"/>
                      <a:pt x="388" y="0"/>
                      <a:pt x="388" y="0"/>
                    </a:cubicBezTo>
                    <a:lnTo>
                      <a:pt x="378" y="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760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798" y="202"/>
                    </a:moveTo>
                    <a:cubicBezTo>
                      <a:pt x="604" y="99"/>
                      <a:pt x="417" y="22"/>
                      <a:pt x="24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36" y="495"/>
                      <a:pt x="36" y="495"/>
                      <a:pt x="36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883" y="495"/>
                      <a:pt x="883" y="495"/>
                      <a:pt x="883" y="495"/>
                    </a:cubicBezTo>
                    <a:cubicBezTo>
                      <a:pt x="883" y="343"/>
                      <a:pt x="883" y="343"/>
                      <a:pt x="883" y="343"/>
                    </a:cubicBezTo>
                    <a:cubicBezTo>
                      <a:pt x="883" y="283"/>
                      <a:pt x="851" y="230"/>
                      <a:pt x="798" y="202"/>
                    </a:cubicBezTo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4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653" y="0"/>
                    </a:moveTo>
                    <a:cubicBezTo>
                      <a:pt x="636" y="0"/>
                      <a:pt x="636" y="0"/>
                      <a:pt x="636" y="0"/>
                    </a:cubicBezTo>
                    <a:cubicBezTo>
                      <a:pt x="466" y="22"/>
                      <a:pt x="279" y="99"/>
                      <a:pt x="85" y="202"/>
                    </a:cubicBezTo>
                    <a:cubicBezTo>
                      <a:pt x="32" y="230"/>
                      <a:pt x="0" y="283"/>
                      <a:pt x="0" y="343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847" y="495"/>
                      <a:pt x="847" y="495"/>
                      <a:pt x="847" y="495"/>
                    </a:cubicBezTo>
                    <a:cubicBezTo>
                      <a:pt x="883" y="318"/>
                      <a:pt x="883" y="318"/>
                      <a:pt x="883" y="318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1206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0" y="205"/>
                    </a:moveTo>
                    <a:cubicBezTo>
                      <a:pt x="269" y="258"/>
                      <a:pt x="269" y="258"/>
                      <a:pt x="269" y="258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28" y="49"/>
                      <a:pt x="53" y="120"/>
                      <a:pt x="0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3011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269" y="205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41" y="49"/>
                      <a:pt x="216" y="120"/>
                      <a:pt x="269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8" name="Google Shape;668;p7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69" name="Google Shape;6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5" name="Google Shape;675;p8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76" name="Google Shape;6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2017-04-25T15:41:38Z</dcterms:created>
  <dc:creator>angger setyaki</dc:creator>
</cp:coreProperties>
</file>